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 id="2147483688" r:id="rId5"/>
  </p:sldMasterIdLst>
  <p:notesMasterIdLst>
    <p:notesMasterId r:id="rId17"/>
  </p:notesMasterIdLst>
  <p:sldIdLst>
    <p:sldId id="5655" r:id="rId6"/>
    <p:sldId id="256" r:id="rId7"/>
    <p:sldId id="302" r:id="rId8"/>
    <p:sldId id="5662" r:id="rId9"/>
    <p:sldId id="5659" r:id="rId10"/>
    <p:sldId id="5660" r:id="rId11"/>
    <p:sldId id="5661" r:id="rId12"/>
    <p:sldId id="299" r:id="rId13"/>
    <p:sldId id="5664" r:id="rId14"/>
    <p:sldId id="5656" r:id="rId15"/>
    <p:sldId id="56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6E395A-C709-4F39-90DD-D97BE71F1C65}">
          <p14:sldIdLst>
            <p14:sldId id="5655"/>
            <p14:sldId id="256"/>
            <p14:sldId id="302"/>
            <p14:sldId id="5662"/>
            <p14:sldId id="5659"/>
            <p14:sldId id="5660"/>
            <p14:sldId id="5661"/>
            <p14:sldId id="299"/>
            <p14:sldId id="5664"/>
            <p14:sldId id="5656"/>
            <p14:sldId id="56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4BA168-C506-4BF0-287D-21D248081247}" name="Callison E. Hunter" initials="CEH" userId="S::callieh@uw.edu::b49b4832-7d3e-4b01-bc19-83b868d2560f" providerId="AD"/>
  <p188:author id="{F788528F-3738-60AA-798A-49AAB08441CE}" name="Aric Ho" initials="AH" userId="S::ajho@uw.edu::d79cdcca-04ba-4699-9738-b9bf9b0d1d61" providerId="AD"/>
  <p188:author id="{71253BA6-8960-1CC4-0AD7-FB1F1D506413}" name="Anne Browning" initials="AB" userId="S::anneb7@uw.edu::ee3332b9-862d-410b-ad80-58f1d82aa1b5" providerId="AD"/>
  <p188:author id="{DEC02BAB-53E3-A5A6-E3D7-0184ADF357D8}" name="Angela L Moore" initials="AM" userId="S::angelalm@uw.edu::c94b2d5c-a4e0-4165-a974-a44484ec24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001"/>
    <a:srgbClr val="1496F8"/>
    <a:srgbClr val="79C3FB"/>
    <a:srgbClr val="CC0000"/>
    <a:srgbClr val="F8A36A"/>
    <a:srgbClr val="FF9933"/>
    <a:srgbClr val="000000"/>
    <a:srgbClr val="2D2161"/>
    <a:srgbClr val="363B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B359E-7083-4193-8625-50D49525A9C8}" v="16" dt="2025-05-27T15:28:48.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03" autoAdjust="0"/>
  </p:normalViewPr>
  <p:slideViewPr>
    <p:cSldViewPr snapToGrid="0">
      <p:cViewPr>
        <p:scale>
          <a:sx n="80" d="100"/>
          <a:sy n="80" d="100"/>
        </p:scale>
        <p:origin x="1758" y="8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ison E. Hunter" userId="b49b4832-7d3e-4b01-bc19-83b868d2560f" providerId="ADAL" clId="{8D6B359E-7083-4193-8625-50D49525A9C8}"/>
    <pc:docChg chg="undo custSel delSld modSld modSection">
      <pc:chgData name="Callison E. Hunter" userId="b49b4832-7d3e-4b01-bc19-83b868d2560f" providerId="ADAL" clId="{8D6B359E-7083-4193-8625-50D49525A9C8}" dt="2025-05-27T15:28:48.462" v="76" actId="1076"/>
      <pc:docMkLst>
        <pc:docMk/>
      </pc:docMkLst>
      <pc:sldChg chg="addSp delSp modSp mod">
        <pc:chgData name="Callison E. Hunter" userId="b49b4832-7d3e-4b01-bc19-83b868d2560f" providerId="ADAL" clId="{8D6B359E-7083-4193-8625-50D49525A9C8}" dt="2025-05-27T15:24:15.374" v="27" actId="1076"/>
        <pc:sldMkLst>
          <pc:docMk/>
          <pc:sldMk cId="1462594139" sldId="256"/>
        </pc:sldMkLst>
        <pc:spChg chg="del mod">
          <ac:chgData name="Callison E. Hunter" userId="b49b4832-7d3e-4b01-bc19-83b868d2560f" providerId="ADAL" clId="{8D6B359E-7083-4193-8625-50D49525A9C8}" dt="2025-05-27T15:22:46.277" v="8" actId="478"/>
          <ac:spMkLst>
            <pc:docMk/>
            <pc:sldMk cId="1462594139" sldId="256"/>
            <ac:spMk id="13" creationId="{C5BE7A4A-1E08-FC27-777D-DDA125910825}"/>
          </ac:spMkLst>
        </pc:spChg>
        <pc:picChg chg="del mod">
          <ac:chgData name="Callison E. Hunter" userId="b49b4832-7d3e-4b01-bc19-83b868d2560f" providerId="ADAL" clId="{8D6B359E-7083-4193-8625-50D49525A9C8}" dt="2025-05-27T15:23:01.151" v="10" actId="478"/>
          <ac:picMkLst>
            <pc:docMk/>
            <pc:sldMk cId="1462594139" sldId="256"/>
            <ac:picMk id="8" creationId="{40778DB1-82C4-433F-A671-06BC34B68297}"/>
          </ac:picMkLst>
        </pc:picChg>
        <pc:picChg chg="add mod">
          <ac:chgData name="Callison E. Hunter" userId="b49b4832-7d3e-4b01-bc19-83b868d2560f" providerId="ADAL" clId="{8D6B359E-7083-4193-8625-50D49525A9C8}" dt="2025-05-27T15:23:29.333" v="15" actId="931"/>
          <ac:picMkLst>
            <pc:docMk/>
            <pc:sldMk cId="1462594139" sldId="256"/>
            <ac:picMk id="9" creationId="{9EB712C5-DFD5-E13F-A560-CCC6698F8F4D}"/>
          </ac:picMkLst>
        </pc:picChg>
        <pc:picChg chg="add mod">
          <ac:chgData name="Callison E. Hunter" userId="b49b4832-7d3e-4b01-bc19-83b868d2560f" providerId="ADAL" clId="{8D6B359E-7083-4193-8625-50D49525A9C8}" dt="2025-05-27T15:23:39.761" v="20" actId="931"/>
          <ac:picMkLst>
            <pc:docMk/>
            <pc:sldMk cId="1462594139" sldId="256"/>
            <ac:picMk id="11" creationId="{EC194D2B-276F-07EB-A381-EEF211DDAD19}"/>
          </ac:picMkLst>
        </pc:picChg>
        <pc:picChg chg="add mod">
          <ac:chgData name="Callison E. Hunter" userId="b49b4832-7d3e-4b01-bc19-83b868d2560f" providerId="ADAL" clId="{8D6B359E-7083-4193-8625-50D49525A9C8}" dt="2025-05-27T15:23:55.407" v="21" actId="931"/>
          <ac:picMkLst>
            <pc:docMk/>
            <pc:sldMk cId="1462594139" sldId="256"/>
            <ac:picMk id="14" creationId="{FB63FE54-F25E-22ED-82DF-802113999CAF}"/>
          </ac:picMkLst>
        </pc:picChg>
        <pc:picChg chg="add mod">
          <ac:chgData name="Callison E. Hunter" userId="b49b4832-7d3e-4b01-bc19-83b868d2560f" providerId="ADAL" clId="{8D6B359E-7083-4193-8625-50D49525A9C8}" dt="2025-05-27T15:24:15.374" v="27" actId="1076"/>
          <ac:picMkLst>
            <pc:docMk/>
            <pc:sldMk cId="1462594139" sldId="256"/>
            <ac:picMk id="16" creationId="{D5553BA0-CFD6-66C1-8BDD-C42A0C373FBC}"/>
          </ac:picMkLst>
        </pc:picChg>
      </pc:sldChg>
      <pc:sldChg chg="modSp mod modClrScheme chgLayout">
        <pc:chgData name="Callison E. Hunter" userId="b49b4832-7d3e-4b01-bc19-83b868d2560f" providerId="ADAL" clId="{8D6B359E-7083-4193-8625-50D49525A9C8}" dt="2025-05-27T15:28:15.997" v="72" actId="1076"/>
        <pc:sldMkLst>
          <pc:docMk/>
          <pc:sldMk cId="38341426" sldId="299"/>
        </pc:sldMkLst>
        <pc:spChg chg="mod ord">
          <ac:chgData name="Callison E. Hunter" userId="b49b4832-7d3e-4b01-bc19-83b868d2560f" providerId="ADAL" clId="{8D6B359E-7083-4193-8625-50D49525A9C8}" dt="2025-05-27T15:28:15.997" v="72" actId="1076"/>
          <ac:spMkLst>
            <pc:docMk/>
            <pc:sldMk cId="38341426" sldId="299"/>
            <ac:spMk id="2" creationId="{9046FDA4-94A9-B13F-E57F-03853A1EA9AA}"/>
          </ac:spMkLst>
        </pc:spChg>
        <pc:spChg chg="mod ord">
          <ac:chgData name="Callison E. Hunter" userId="b49b4832-7d3e-4b01-bc19-83b868d2560f" providerId="ADAL" clId="{8D6B359E-7083-4193-8625-50D49525A9C8}" dt="2025-05-27T15:28:05.009" v="65" actId="700"/>
          <ac:spMkLst>
            <pc:docMk/>
            <pc:sldMk cId="38341426" sldId="299"/>
            <ac:spMk id="4" creationId="{D39F27AB-F5E3-B6B7-01B3-3C28B952ECE9}"/>
          </ac:spMkLst>
        </pc:spChg>
      </pc:sldChg>
      <pc:sldChg chg="del">
        <pc:chgData name="Callison E. Hunter" userId="b49b4832-7d3e-4b01-bc19-83b868d2560f" providerId="ADAL" clId="{8D6B359E-7083-4193-8625-50D49525A9C8}" dt="2025-05-27T15:21:57.275" v="2" actId="47"/>
        <pc:sldMkLst>
          <pc:docMk/>
          <pc:sldMk cId="1883126352" sldId="5653"/>
        </pc:sldMkLst>
      </pc:sldChg>
      <pc:sldChg chg="addSp delSp modSp mod">
        <pc:chgData name="Callison E. Hunter" userId="b49b4832-7d3e-4b01-bc19-83b868d2560f" providerId="ADAL" clId="{8D6B359E-7083-4193-8625-50D49525A9C8}" dt="2025-05-27T15:22:33.447" v="6" actId="962"/>
        <pc:sldMkLst>
          <pc:docMk/>
          <pc:sldMk cId="2634900658" sldId="5655"/>
        </pc:sldMkLst>
        <pc:picChg chg="add mod">
          <ac:chgData name="Callison E. Hunter" userId="b49b4832-7d3e-4b01-bc19-83b868d2560f" providerId="ADAL" clId="{8D6B359E-7083-4193-8625-50D49525A9C8}" dt="2025-05-27T15:22:33.447" v="6" actId="962"/>
          <ac:picMkLst>
            <pc:docMk/>
            <pc:sldMk cId="2634900658" sldId="5655"/>
            <ac:picMk id="4" creationId="{68513BE6-F106-7B95-C314-6CCF2B682921}"/>
          </ac:picMkLst>
        </pc:picChg>
        <pc:picChg chg="del">
          <ac:chgData name="Callison E. Hunter" userId="b49b4832-7d3e-4b01-bc19-83b868d2560f" providerId="ADAL" clId="{8D6B359E-7083-4193-8625-50D49525A9C8}" dt="2025-05-27T15:22:05.932" v="3" actId="478"/>
          <ac:picMkLst>
            <pc:docMk/>
            <pc:sldMk cId="2634900658" sldId="5655"/>
            <ac:picMk id="7" creationId="{3105ACFF-7628-0DA1-F3CA-830163BFC8F0}"/>
          </ac:picMkLst>
        </pc:picChg>
      </pc:sldChg>
      <pc:sldChg chg="addSp delSp modSp mod modClrScheme chgLayout">
        <pc:chgData name="Callison E. Hunter" userId="b49b4832-7d3e-4b01-bc19-83b868d2560f" providerId="ADAL" clId="{8D6B359E-7083-4193-8625-50D49525A9C8}" dt="2025-05-27T15:26:08.916" v="61" actId="1076"/>
        <pc:sldMkLst>
          <pc:docMk/>
          <pc:sldMk cId="1949645534" sldId="5656"/>
        </pc:sldMkLst>
        <pc:spChg chg="del mod">
          <ac:chgData name="Callison E. Hunter" userId="b49b4832-7d3e-4b01-bc19-83b868d2560f" providerId="ADAL" clId="{8D6B359E-7083-4193-8625-50D49525A9C8}" dt="2025-05-27T15:25:34.713" v="45" actId="478"/>
          <ac:spMkLst>
            <pc:docMk/>
            <pc:sldMk cId="1949645534" sldId="5656"/>
            <ac:spMk id="2" creationId="{11577D0C-6216-C3D3-B754-C1A621CC0585}"/>
          </ac:spMkLst>
        </pc:spChg>
        <pc:spChg chg="mod ord">
          <ac:chgData name="Callison E. Hunter" userId="b49b4832-7d3e-4b01-bc19-83b868d2560f" providerId="ADAL" clId="{8D6B359E-7083-4193-8625-50D49525A9C8}" dt="2025-05-27T15:26:08.916" v="61" actId="1076"/>
          <ac:spMkLst>
            <pc:docMk/>
            <pc:sldMk cId="1949645534" sldId="5656"/>
            <ac:spMk id="3" creationId="{74B03A32-921A-63D4-C25B-A2CFFCEF793B}"/>
          </ac:spMkLst>
        </pc:spChg>
        <pc:spChg chg="add del mod">
          <ac:chgData name="Callison E. Hunter" userId="b49b4832-7d3e-4b01-bc19-83b868d2560f" providerId="ADAL" clId="{8D6B359E-7083-4193-8625-50D49525A9C8}" dt="2025-05-27T15:25:37.210" v="46" actId="478"/>
          <ac:spMkLst>
            <pc:docMk/>
            <pc:sldMk cId="1949645534" sldId="5656"/>
            <ac:spMk id="5" creationId="{1D427B9F-7133-EFA1-6940-3B20D3CFA514}"/>
          </ac:spMkLst>
        </pc:spChg>
        <pc:spChg chg="add mod">
          <ac:chgData name="Callison E. Hunter" userId="b49b4832-7d3e-4b01-bc19-83b868d2560f" providerId="ADAL" clId="{8D6B359E-7083-4193-8625-50D49525A9C8}" dt="2025-05-27T15:25:19.649" v="31" actId="26606"/>
          <ac:spMkLst>
            <pc:docMk/>
            <pc:sldMk cId="1949645534" sldId="5656"/>
            <ac:spMk id="2055" creationId="{CE146C15-E331-467B-91C9-A2510487AA12}"/>
          </ac:spMkLst>
        </pc:spChg>
        <pc:picChg chg="mod">
          <ac:chgData name="Callison E. Hunter" userId="b49b4832-7d3e-4b01-bc19-83b868d2560f" providerId="ADAL" clId="{8D6B359E-7083-4193-8625-50D49525A9C8}" dt="2025-05-27T15:26:08.341" v="60" actId="1076"/>
          <ac:picMkLst>
            <pc:docMk/>
            <pc:sldMk cId="1949645534" sldId="5656"/>
            <ac:picMk id="2050" creationId="{ACB2A7BC-2D48-634F-E794-81A761343A7E}"/>
          </ac:picMkLst>
        </pc:picChg>
      </pc:sldChg>
      <pc:sldChg chg="delSp modSp mod modClrScheme chgLayout">
        <pc:chgData name="Callison E. Hunter" userId="b49b4832-7d3e-4b01-bc19-83b868d2560f" providerId="ADAL" clId="{8D6B359E-7083-4193-8625-50D49525A9C8}" dt="2025-05-27T15:28:48.462" v="76" actId="1076"/>
        <pc:sldMkLst>
          <pc:docMk/>
          <pc:sldMk cId="2661946974" sldId="5664"/>
        </pc:sldMkLst>
        <pc:spChg chg="mod ord">
          <ac:chgData name="Callison E. Hunter" userId="b49b4832-7d3e-4b01-bc19-83b868d2560f" providerId="ADAL" clId="{8D6B359E-7083-4193-8625-50D49525A9C8}" dt="2025-05-27T15:28:44.973" v="75" actId="1076"/>
          <ac:spMkLst>
            <pc:docMk/>
            <pc:sldMk cId="2661946974" sldId="5664"/>
            <ac:spMk id="2" creationId="{8FF7BAE2-9F5C-55FC-C2B3-D6FD3CAB4ACC}"/>
          </ac:spMkLst>
        </pc:spChg>
        <pc:spChg chg="del mod">
          <ac:chgData name="Callison E. Hunter" userId="b49b4832-7d3e-4b01-bc19-83b868d2560f" providerId="ADAL" clId="{8D6B359E-7083-4193-8625-50D49525A9C8}" dt="2025-05-27T15:26:30.715" v="63" actId="478"/>
          <ac:spMkLst>
            <pc:docMk/>
            <pc:sldMk cId="2661946974" sldId="5664"/>
            <ac:spMk id="4" creationId="{C2B54635-8187-0E2E-00C0-AF064B94A42C}"/>
          </ac:spMkLst>
        </pc:spChg>
        <pc:spChg chg="mod">
          <ac:chgData name="Callison E. Hunter" userId="b49b4832-7d3e-4b01-bc19-83b868d2560f" providerId="ADAL" clId="{8D6B359E-7083-4193-8625-50D49525A9C8}" dt="2025-05-27T15:28:48.462" v="76" actId="1076"/>
          <ac:spMkLst>
            <pc:docMk/>
            <pc:sldMk cId="2661946974" sldId="5664"/>
            <ac:spMk id="6" creationId="{8DD54165-5259-3E10-332D-9151F9E1A992}"/>
          </ac:spMkLst>
        </pc:spChg>
        <pc:picChg chg="del">
          <ac:chgData name="Callison E. Hunter" userId="b49b4832-7d3e-4b01-bc19-83b868d2560f" providerId="ADAL" clId="{8D6B359E-7083-4193-8625-50D49525A9C8}" dt="2025-05-27T15:26:31.713" v="64" actId="478"/>
          <ac:picMkLst>
            <pc:docMk/>
            <pc:sldMk cId="2661946974" sldId="5664"/>
            <ac:picMk id="29" creationId="{F023F951-CD2F-1F11-8177-0B85FB5C03C9}"/>
          </ac:picMkLst>
        </pc:picChg>
      </pc:sldChg>
      <pc:sldChg chg="addSp delSp modSp mod modClrScheme chgLayout">
        <pc:chgData name="Callison E. Hunter" userId="b49b4832-7d3e-4b01-bc19-83b868d2560f" providerId="ADAL" clId="{8D6B359E-7083-4193-8625-50D49525A9C8}" dt="2025-05-27T15:25:07.981" v="30" actId="1076"/>
        <pc:sldMkLst>
          <pc:docMk/>
          <pc:sldMk cId="3919254842" sldId="5667"/>
        </pc:sldMkLst>
        <pc:spChg chg="mod">
          <ac:chgData name="Callison E. Hunter" userId="b49b4832-7d3e-4b01-bc19-83b868d2560f" providerId="ADAL" clId="{8D6B359E-7083-4193-8625-50D49525A9C8}" dt="2025-05-27T15:25:07.981" v="30" actId="1076"/>
          <ac:spMkLst>
            <pc:docMk/>
            <pc:sldMk cId="3919254842" sldId="5667"/>
            <ac:spMk id="2" creationId="{7654838A-E3CE-96E9-A1E0-75924ACFE085}"/>
          </ac:spMkLst>
        </pc:spChg>
        <pc:spChg chg="mod">
          <ac:chgData name="Callison E. Hunter" userId="b49b4832-7d3e-4b01-bc19-83b868d2560f" providerId="ADAL" clId="{8D6B359E-7083-4193-8625-50D49525A9C8}" dt="2025-05-27T15:24:57.589" v="28" actId="26606"/>
          <ac:spMkLst>
            <pc:docMk/>
            <pc:sldMk cId="3919254842" sldId="5667"/>
            <ac:spMk id="4" creationId="{D3CEA49D-2FF5-FA12-6BF1-96BBCD997A6F}"/>
          </ac:spMkLst>
        </pc:spChg>
        <pc:spChg chg="add del mod">
          <ac:chgData name="Callison E. Hunter" userId="b49b4832-7d3e-4b01-bc19-83b868d2560f" providerId="ADAL" clId="{8D6B359E-7083-4193-8625-50D49525A9C8}" dt="2025-05-27T15:25:02.602" v="29" actId="478"/>
          <ac:spMkLst>
            <pc:docMk/>
            <pc:sldMk cId="3919254842" sldId="5667"/>
            <ac:spMk id="34" creationId="{0A06C782-A135-902A-BEA5-B3C649643C8F}"/>
          </ac:spMkLst>
        </pc:spChg>
      </pc:sldChg>
      <pc:sldChg chg="del">
        <pc:chgData name="Callison E. Hunter" userId="b49b4832-7d3e-4b01-bc19-83b868d2560f" providerId="ADAL" clId="{8D6B359E-7083-4193-8625-50D49525A9C8}" dt="2025-05-27T15:21:56.560" v="1" actId="47"/>
        <pc:sldMkLst>
          <pc:docMk/>
          <pc:sldMk cId="1250911626" sldId="5669"/>
        </pc:sldMkLst>
      </pc:sldChg>
      <pc:sldChg chg="del">
        <pc:chgData name="Callison E. Hunter" userId="b49b4832-7d3e-4b01-bc19-83b868d2560f" providerId="ADAL" clId="{8D6B359E-7083-4193-8625-50D49525A9C8}" dt="2025-05-27T15:21:53.843" v="0" actId="47"/>
        <pc:sldMkLst>
          <pc:docMk/>
          <pc:sldMk cId="1514009764" sldId="567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A620B8-60B5-4E88-8655-1B74776CE4A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086E0FB-3ACD-4391-8F6E-265B08F4C188}">
      <dgm:prSet/>
      <dgm:spPr/>
      <dgm:t>
        <a:bodyPr/>
        <a:lstStyle/>
        <a:p>
          <a:pPr>
            <a:lnSpc>
              <a:spcPct val="100000"/>
            </a:lnSpc>
          </a:pPr>
          <a:r>
            <a:rPr lang="en-US" b="0" i="0"/>
            <a:t>Improve response rate from 39% to 60%</a:t>
          </a:r>
          <a:endParaRPr lang="en-US"/>
        </a:p>
      </dgm:t>
    </dgm:pt>
    <dgm:pt modelId="{AF168D19-01E8-4C99-A98C-B992265FE5CA}" type="parTrans" cxnId="{020B7818-18A8-435F-82C6-04556B6FBA5F}">
      <dgm:prSet/>
      <dgm:spPr/>
      <dgm:t>
        <a:bodyPr/>
        <a:lstStyle/>
        <a:p>
          <a:endParaRPr lang="en-US"/>
        </a:p>
      </dgm:t>
    </dgm:pt>
    <dgm:pt modelId="{6A5ADECD-79FE-49A2-8D76-02E507093F53}" type="sibTrans" cxnId="{020B7818-18A8-435F-82C6-04556B6FBA5F}">
      <dgm:prSet/>
      <dgm:spPr/>
      <dgm:t>
        <a:bodyPr/>
        <a:lstStyle/>
        <a:p>
          <a:endParaRPr lang="en-US"/>
        </a:p>
      </dgm:t>
    </dgm:pt>
    <dgm:pt modelId="{D49675E9-88AB-4E87-94A5-DDC50F1B3E34}">
      <dgm:prSet/>
      <dgm:spPr/>
      <dgm:t>
        <a:bodyPr/>
        <a:lstStyle/>
        <a:p>
          <a:pPr>
            <a:lnSpc>
              <a:spcPct val="100000"/>
            </a:lnSpc>
          </a:pPr>
          <a:r>
            <a:rPr lang="en-US" b="0" i="0"/>
            <a:t>Share results with respect to 2023 responses and associated Action Plans</a:t>
          </a:r>
          <a:endParaRPr lang="en-US"/>
        </a:p>
      </dgm:t>
    </dgm:pt>
    <dgm:pt modelId="{047283EC-8D47-4EC3-B43D-C817D34B777A}" type="parTrans" cxnId="{4709FD0D-9875-4B27-86F2-AA22E71774C2}">
      <dgm:prSet/>
      <dgm:spPr/>
      <dgm:t>
        <a:bodyPr/>
        <a:lstStyle/>
        <a:p>
          <a:endParaRPr lang="en-US"/>
        </a:p>
      </dgm:t>
    </dgm:pt>
    <dgm:pt modelId="{F679F8CF-C18D-4310-BF73-073EE25B1328}" type="sibTrans" cxnId="{4709FD0D-9875-4B27-86F2-AA22E71774C2}">
      <dgm:prSet/>
      <dgm:spPr/>
      <dgm:t>
        <a:bodyPr/>
        <a:lstStyle/>
        <a:p>
          <a:endParaRPr lang="en-US"/>
        </a:p>
      </dgm:t>
    </dgm:pt>
    <dgm:pt modelId="{05721F3D-391A-4331-B2F1-0A30409DEE96}">
      <dgm:prSet/>
      <dgm:spPr/>
      <dgm:t>
        <a:bodyPr/>
        <a:lstStyle/>
        <a:p>
          <a:pPr>
            <a:lnSpc>
              <a:spcPct val="100000"/>
            </a:lnSpc>
          </a:pPr>
          <a:r>
            <a:rPr lang="en-US" b="0" i="0" dirty="0"/>
            <a:t>Promote systemwide interventions based on results</a:t>
          </a:r>
          <a:endParaRPr lang="en-US" dirty="0"/>
        </a:p>
      </dgm:t>
    </dgm:pt>
    <dgm:pt modelId="{87D06E70-4A00-4C0E-9552-EC9897EF6925}" type="parTrans" cxnId="{F2E6052E-8BA6-4883-9BE8-CE33D46B1227}">
      <dgm:prSet/>
      <dgm:spPr/>
      <dgm:t>
        <a:bodyPr/>
        <a:lstStyle/>
        <a:p>
          <a:endParaRPr lang="en-US"/>
        </a:p>
      </dgm:t>
    </dgm:pt>
    <dgm:pt modelId="{7CDE5FD4-1A9F-415D-A47E-B126CA6E8DC2}" type="sibTrans" cxnId="{F2E6052E-8BA6-4883-9BE8-CE33D46B1227}">
      <dgm:prSet/>
      <dgm:spPr/>
      <dgm:t>
        <a:bodyPr/>
        <a:lstStyle/>
        <a:p>
          <a:endParaRPr lang="en-US"/>
        </a:p>
      </dgm:t>
    </dgm:pt>
    <dgm:pt modelId="{07296322-D808-4DEA-B26D-544760ED194E}" type="pres">
      <dgm:prSet presAssocID="{53A620B8-60B5-4E88-8655-1B74776CE4AD}" presName="root" presStyleCnt="0">
        <dgm:presLayoutVars>
          <dgm:dir/>
          <dgm:resizeHandles val="exact"/>
        </dgm:presLayoutVars>
      </dgm:prSet>
      <dgm:spPr/>
    </dgm:pt>
    <dgm:pt modelId="{55832FC4-7D81-4FA0-8B0E-897C9859D191}" type="pres">
      <dgm:prSet presAssocID="{C086E0FB-3ACD-4391-8F6E-265B08F4C188}" presName="compNode" presStyleCnt="0"/>
      <dgm:spPr/>
    </dgm:pt>
    <dgm:pt modelId="{A2A822C4-7FC8-4AC4-878F-67F28700E6DD}" type="pres">
      <dgm:prSet presAssocID="{C086E0FB-3ACD-4391-8F6E-265B08F4C188}" presName="bgRect" presStyleLbl="bgShp" presStyleIdx="0" presStyleCnt="3" custLinFactNeighborX="-30435" custLinFactNeighborY="-10899"/>
      <dgm:spPr/>
    </dgm:pt>
    <dgm:pt modelId="{1C9DBFCF-42D9-4AA4-8CDB-C5C2C268673E}" type="pres">
      <dgm:prSet presAssocID="{C086E0FB-3ACD-4391-8F6E-265B08F4C1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uge"/>
        </a:ext>
      </dgm:extLst>
    </dgm:pt>
    <dgm:pt modelId="{15DB3258-B522-4EE4-92AF-886F1B8C0B68}" type="pres">
      <dgm:prSet presAssocID="{C086E0FB-3ACD-4391-8F6E-265B08F4C188}" presName="spaceRect" presStyleCnt="0"/>
      <dgm:spPr/>
    </dgm:pt>
    <dgm:pt modelId="{87BAF01B-A563-4643-82C7-21CEC4870406}" type="pres">
      <dgm:prSet presAssocID="{C086E0FB-3ACD-4391-8F6E-265B08F4C188}" presName="parTx" presStyleLbl="revTx" presStyleIdx="0" presStyleCnt="3">
        <dgm:presLayoutVars>
          <dgm:chMax val="0"/>
          <dgm:chPref val="0"/>
        </dgm:presLayoutVars>
      </dgm:prSet>
      <dgm:spPr/>
    </dgm:pt>
    <dgm:pt modelId="{1BC8CBF2-5BCF-4360-987B-A8FE35512F3A}" type="pres">
      <dgm:prSet presAssocID="{6A5ADECD-79FE-49A2-8D76-02E507093F53}" presName="sibTrans" presStyleCnt="0"/>
      <dgm:spPr/>
    </dgm:pt>
    <dgm:pt modelId="{05ABA54F-3714-4224-9BAD-AB0697D5395B}" type="pres">
      <dgm:prSet presAssocID="{D49675E9-88AB-4E87-94A5-DDC50F1B3E34}" presName="compNode" presStyleCnt="0"/>
      <dgm:spPr/>
    </dgm:pt>
    <dgm:pt modelId="{3542BF25-EE49-4305-B5D2-41BA8CD6E18A}" type="pres">
      <dgm:prSet presAssocID="{D49675E9-88AB-4E87-94A5-DDC50F1B3E34}" presName="bgRect" presStyleLbl="bgShp" presStyleIdx="1" presStyleCnt="3"/>
      <dgm:spPr/>
    </dgm:pt>
    <dgm:pt modelId="{CC779181-DE38-4D09-B8D6-D1F93D6F43E6}" type="pres">
      <dgm:prSet presAssocID="{D49675E9-88AB-4E87-94A5-DDC50F1B3E3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3EEB18E-FB84-46E3-B275-F0AA21480132}" type="pres">
      <dgm:prSet presAssocID="{D49675E9-88AB-4E87-94A5-DDC50F1B3E34}" presName="spaceRect" presStyleCnt="0"/>
      <dgm:spPr/>
    </dgm:pt>
    <dgm:pt modelId="{7AF4950A-4914-478E-843E-97B7EE654D45}" type="pres">
      <dgm:prSet presAssocID="{D49675E9-88AB-4E87-94A5-DDC50F1B3E34}" presName="parTx" presStyleLbl="revTx" presStyleIdx="1" presStyleCnt="3">
        <dgm:presLayoutVars>
          <dgm:chMax val="0"/>
          <dgm:chPref val="0"/>
        </dgm:presLayoutVars>
      </dgm:prSet>
      <dgm:spPr/>
    </dgm:pt>
    <dgm:pt modelId="{BCBE63A1-FD29-466B-8CAF-CBB6F6E7AD57}" type="pres">
      <dgm:prSet presAssocID="{F679F8CF-C18D-4310-BF73-073EE25B1328}" presName="sibTrans" presStyleCnt="0"/>
      <dgm:spPr/>
    </dgm:pt>
    <dgm:pt modelId="{502B876A-E3E7-4F30-B979-D3FCCD9514A8}" type="pres">
      <dgm:prSet presAssocID="{05721F3D-391A-4331-B2F1-0A30409DEE96}" presName="compNode" presStyleCnt="0"/>
      <dgm:spPr/>
    </dgm:pt>
    <dgm:pt modelId="{654484D3-1318-483B-A66B-E9ECA1E097BA}" type="pres">
      <dgm:prSet presAssocID="{05721F3D-391A-4331-B2F1-0A30409DEE96}" presName="bgRect" presStyleLbl="bgShp" presStyleIdx="2" presStyleCnt="3"/>
      <dgm:spPr/>
    </dgm:pt>
    <dgm:pt modelId="{D57B6DAC-2C1F-4317-84FC-43B47371A612}" type="pres">
      <dgm:prSet presAssocID="{05721F3D-391A-4331-B2F1-0A30409DEE9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16CE01D9-D9F1-4F72-9403-C988A0327AB8}" type="pres">
      <dgm:prSet presAssocID="{05721F3D-391A-4331-B2F1-0A30409DEE96}" presName="spaceRect" presStyleCnt="0"/>
      <dgm:spPr/>
    </dgm:pt>
    <dgm:pt modelId="{64623731-2282-4F1F-B09B-45A700A166A0}" type="pres">
      <dgm:prSet presAssocID="{05721F3D-391A-4331-B2F1-0A30409DEE96}" presName="parTx" presStyleLbl="revTx" presStyleIdx="2" presStyleCnt="3">
        <dgm:presLayoutVars>
          <dgm:chMax val="0"/>
          <dgm:chPref val="0"/>
        </dgm:presLayoutVars>
      </dgm:prSet>
      <dgm:spPr/>
    </dgm:pt>
  </dgm:ptLst>
  <dgm:cxnLst>
    <dgm:cxn modelId="{4709FD0D-9875-4B27-86F2-AA22E71774C2}" srcId="{53A620B8-60B5-4E88-8655-1B74776CE4AD}" destId="{D49675E9-88AB-4E87-94A5-DDC50F1B3E34}" srcOrd="1" destOrd="0" parTransId="{047283EC-8D47-4EC3-B43D-C817D34B777A}" sibTransId="{F679F8CF-C18D-4310-BF73-073EE25B1328}"/>
    <dgm:cxn modelId="{020B7818-18A8-435F-82C6-04556B6FBA5F}" srcId="{53A620B8-60B5-4E88-8655-1B74776CE4AD}" destId="{C086E0FB-3ACD-4391-8F6E-265B08F4C188}" srcOrd="0" destOrd="0" parTransId="{AF168D19-01E8-4C99-A98C-B992265FE5CA}" sibTransId="{6A5ADECD-79FE-49A2-8D76-02E507093F53}"/>
    <dgm:cxn modelId="{E092751E-65D0-4373-85A2-75BC8983EEE4}" type="presOf" srcId="{05721F3D-391A-4331-B2F1-0A30409DEE96}" destId="{64623731-2282-4F1F-B09B-45A700A166A0}" srcOrd="0" destOrd="0" presId="urn:microsoft.com/office/officeart/2018/2/layout/IconVerticalSolidList"/>
    <dgm:cxn modelId="{F2E6052E-8BA6-4883-9BE8-CE33D46B1227}" srcId="{53A620B8-60B5-4E88-8655-1B74776CE4AD}" destId="{05721F3D-391A-4331-B2F1-0A30409DEE96}" srcOrd="2" destOrd="0" parTransId="{87D06E70-4A00-4C0E-9552-EC9897EF6925}" sibTransId="{7CDE5FD4-1A9F-415D-A47E-B126CA6E8DC2}"/>
    <dgm:cxn modelId="{1DE0F13D-6499-493D-90FD-318CF9B538CE}" type="presOf" srcId="{D49675E9-88AB-4E87-94A5-DDC50F1B3E34}" destId="{7AF4950A-4914-478E-843E-97B7EE654D45}" srcOrd="0" destOrd="0" presId="urn:microsoft.com/office/officeart/2018/2/layout/IconVerticalSolidList"/>
    <dgm:cxn modelId="{3643267E-7ABB-4FBA-A640-989BE62B4AA3}" type="presOf" srcId="{C086E0FB-3ACD-4391-8F6E-265B08F4C188}" destId="{87BAF01B-A563-4643-82C7-21CEC4870406}" srcOrd="0" destOrd="0" presId="urn:microsoft.com/office/officeart/2018/2/layout/IconVerticalSolidList"/>
    <dgm:cxn modelId="{FA674EC6-240C-4F83-BA8E-A53CE6885831}" type="presOf" srcId="{53A620B8-60B5-4E88-8655-1B74776CE4AD}" destId="{07296322-D808-4DEA-B26D-544760ED194E}" srcOrd="0" destOrd="0" presId="urn:microsoft.com/office/officeart/2018/2/layout/IconVerticalSolidList"/>
    <dgm:cxn modelId="{178914F7-674C-4440-8F46-F0F9D746DB36}" type="presParOf" srcId="{07296322-D808-4DEA-B26D-544760ED194E}" destId="{55832FC4-7D81-4FA0-8B0E-897C9859D191}" srcOrd="0" destOrd="0" presId="urn:microsoft.com/office/officeart/2018/2/layout/IconVerticalSolidList"/>
    <dgm:cxn modelId="{77FB2688-A482-4F8A-9F66-77C07C882E15}" type="presParOf" srcId="{55832FC4-7D81-4FA0-8B0E-897C9859D191}" destId="{A2A822C4-7FC8-4AC4-878F-67F28700E6DD}" srcOrd="0" destOrd="0" presId="urn:microsoft.com/office/officeart/2018/2/layout/IconVerticalSolidList"/>
    <dgm:cxn modelId="{B918CF70-3C3F-47B7-BE0F-683F2156A7F7}" type="presParOf" srcId="{55832FC4-7D81-4FA0-8B0E-897C9859D191}" destId="{1C9DBFCF-42D9-4AA4-8CDB-C5C2C268673E}" srcOrd="1" destOrd="0" presId="urn:microsoft.com/office/officeart/2018/2/layout/IconVerticalSolidList"/>
    <dgm:cxn modelId="{E8708D3F-BAF9-47A3-A698-F094836B3C79}" type="presParOf" srcId="{55832FC4-7D81-4FA0-8B0E-897C9859D191}" destId="{15DB3258-B522-4EE4-92AF-886F1B8C0B68}" srcOrd="2" destOrd="0" presId="urn:microsoft.com/office/officeart/2018/2/layout/IconVerticalSolidList"/>
    <dgm:cxn modelId="{DAC3BA6C-EC91-4EF5-A920-E9239BF4A656}" type="presParOf" srcId="{55832FC4-7D81-4FA0-8B0E-897C9859D191}" destId="{87BAF01B-A563-4643-82C7-21CEC4870406}" srcOrd="3" destOrd="0" presId="urn:microsoft.com/office/officeart/2018/2/layout/IconVerticalSolidList"/>
    <dgm:cxn modelId="{BA75ADC8-6CD8-410E-8A36-B2833A4374D1}" type="presParOf" srcId="{07296322-D808-4DEA-B26D-544760ED194E}" destId="{1BC8CBF2-5BCF-4360-987B-A8FE35512F3A}" srcOrd="1" destOrd="0" presId="urn:microsoft.com/office/officeart/2018/2/layout/IconVerticalSolidList"/>
    <dgm:cxn modelId="{C3F1E87E-BB39-4718-BBCB-12B944B87D85}" type="presParOf" srcId="{07296322-D808-4DEA-B26D-544760ED194E}" destId="{05ABA54F-3714-4224-9BAD-AB0697D5395B}" srcOrd="2" destOrd="0" presId="urn:microsoft.com/office/officeart/2018/2/layout/IconVerticalSolidList"/>
    <dgm:cxn modelId="{5F30A23A-FF5C-4FD0-ADFD-AF2E1284CEAD}" type="presParOf" srcId="{05ABA54F-3714-4224-9BAD-AB0697D5395B}" destId="{3542BF25-EE49-4305-B5D2-41BA8CD6E18A}" srcOrd="0" destOrd="0" presId="urn:microsoft.com/office/officeart/2018/2/layout/IconVerticalSolidList"/>
    <dgm:cxn modelId="{390AF66D-209D-4C11-8465-2D1087951FCB}" type="presParOf" srcId="{05ABA54F-3714-4224-9BAD-AB0697D5395B}" destId="{CC779181-DE38-4D09-B8D6-D1F93D6F43E6}" srcOrd="1" destOrd="0" presId="urn:microsoft.com/office/officeart/2018/2/layout/IconVerticalSolidList"/>
    <dgm:cxn modelId="{FB535F6C-BCD3-4D2A-A411-F65075C5FD4F}" type="presParOf" srcId="{05ABA54F-3714-4224-9BAD-AB0697D5395B}" destId="{A3EEB18E-FB84-46E3-B275-F0AA21480132}" srcOrd="2" destOrd="0" presId="urn:microsoft.com/office/officeart/2018/2/layout/IconVerticalSolidList"/>
    <dgm:cxn modelId="{6E10C949-A6CE-4FF2-B749-7AE81BE9E6E0}" type="presParOf" srcId="{05ABA54F-3714-4224-9BAD-AB0697D5395B}" destId="{7AF4950A-4914-478E-843E-97B7EE654D45}" srcOrd="3" destOrd="0" presId="urn:microsoft.com/office/officeart/2018/2/layout/IconVerticalSolidList"/>
    <dgm:cxn modelId="{8F2B6D92-F48E-4088-AD2E-02C6928E8AF5}" type="presParOf" srcId="{07296322-D808-4DEA-B26D-544760ED194E}" destId="{BCBE63A1-FD29-466B-8CAF-CBB6F6E7AD57}" srcOrd="3" destOrd="0" presId="urn:microsoft.com/office/officeart/2018/2/layout/IconVerticalSolidList"/>
    <dgm:cxn modelId="{D6483632-EC78-474E-A820-043DDAB057BB}" type="presParOf" srcId="{07296322-D808-4DEA-B26D-544760ED194E}" destId="{502B876A-E3E7-4F30-B979-D3FCCD9514A8}" srcOrd="4" destOrd="0" presId="urn:microsoft.com/office/officeart/2018/2/layout/IconVerticalSolidList"/>
    <dgm:cxn modelId="{F3501BD1-E5AD-420C-A8E7-CF6A5633AAF3}" type="presParOf" srcId="{502B876A-E3E7-4F30-B979-D3FCCD9514A8}" destId="{654484D3-1318-483B-A66B-E9ECA1E097BA}" srcOrd="0" destOrd="0" presId="urn:microsoft.com/office/officeart/2018/2/layout/IconVerticalSolidList"/>
    <dgm:cxn modelId="{50503351-B548-404C-BBC2-D353DD6CC4CF}" type="presParOf" srcId="{502B876A-E3E7-4F30-B979-D3FCCD9514A8}" destId="{D57B6DAC-2C1F-4317-84FC-43B47371A612}" srcOrd="1" destOrd="0" presId="urn:microsoft.com/office/officeart/2018/2/layout/IconVerticalSolidList"/>
    <dgm:cxn modelId="{05293D20-2A63-4A6D-87E1-1A27844AEC3E}" type="presParOf" srcId="{502B876A-E3E7-4F30-B979-D3FCCD9514A8}" destId="{16CE01D9-D9F1-4F72-9403-C988A0327AB8}" srcOrd="2" destOrd="0" presId="urn:microsoft.com/office/officeart/2018/2/layout/IconVerticalSolidList"/>
    <dgm:cxn modelId="{3B52B5FD-11D4-4E42-845C-4F403AEA0062}" type="presParOf" srcId="{502B876A-E3E7-4F30-B979-D3FCCD9514A8}" destId="{64623731-2282-4F1F-B09B-45A700A166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822C4-7FC8-4AC4-878F-67F28700E6DD}">
      <dsp:nvSpPr>
        <dsp:cNvPr id="0" name=""/>
        <dsp:cNvSpPr/>
      </dsp:nvSpPr>
      <dsp:spPr>
        <a:xfrm>
          <a:off x="0" y="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DBFCF-42D9-4AA4-8CDB-C5C2C268673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BAF01B-A563-4643-82C7-21CEC4870406}">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0" i="0" kern="1200"/>
            <a:t>Improve response rate from 39% to 60%</a:t>
          </a:r>
          <a:endParaRPr lang="en-US" sz="2500" kern="1200"/>
        </a:p>
      </dsp:txBody>
      <dsp:txXfrm>
        <a:off x="1435590" y="531"/>
        <a:ext cx="9080009" cy="1242935"/>
      </dsp:txXfrm>
    </dsp:sp>
    <dsp:sp modelId="{3542BF25-EE49-4305-B5D2-41BA8CD6E18A}">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79181-DE38-4D09-B8D6-D1F93D6F43E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F4950A-4914-478E-843E-97B7EE654D45}">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0" i="0" kern="1200"/>
            <a:t>Share results with respect to 2023 responses and associated Action Plans</a:t>
          </a:r>
          <a:endParaRPr lang="en-US" sz="2500" kern="1200"/>
        </a:p>
      </dsp:txBody>
      <dsp:txXfrm>
        <a:off x="1435590" y="1554201"/>
        <a:ext cx="9080009" cy="1242935"/>
      </dsp:txXfrm>
    </dsp:sp>
    <dsp:sp modelId="{654484D3-1318-483B-A66B-E9ECA1E097BA}">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B6DAC-2C1F-4317-84FC-43B47371A612}">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23731-2282-4F1F-B09B-45A700A166A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0" i="0" kern="1200" dirty="0"/>
            <a:t>Promote systemwide interventions based on results</a:t>
          </a:r>
          <a:endParaRPr lang="en-US" sz="2500" kern="1200" dirty="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8561F-CDC4-9344-93E1-97A03DACDCC3}"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E79F7-ADED-2442-A9B3-8FF41895C338}" type="slidenum">
              <a:rPr lang="en-US" smtClean="0"/>
              <a:t>‹#›</a:t>
            </a:fld>
            <a:endParaRPr lang="en-US"/>
          </a:p>
        </p:txBody>
      </p:sp>
    </p:spTree>
    <p:extLst>
      <p:ext uri="{BB962C8B-B14F-4D97-AF65-F5344CB8AC3E}">
        <p14:creationId xmlns:p14="http://schemas.microsoft.com/office/powerpoint/2010/main" val="356833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quity.uwmedicine.org/2023-equity-diversity-inclusion-survey-dashboard/"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quity.uwmedicine.org/edi-survey-action-planning-resources/" TargetMode="External"/><Relationship Id="rId4" Type="http://schemas.openxmlformats.org/officeDocument/2006/relationships/hyperlink" Target="https://equity.uwmedicine.org/2023-edisurvey-repor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wnetid.sharepoint.com/sites/og_uwmpaf/weheardyo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Intro to Speakers</a:t>
            </a:r>
          </a:p>
        </p:txBody>
      </p:sp>
      <p:sp>
        <p:nvSpPr>
          <p:cNvPr id="4" name="Slide Number Placeholder 3"/>
          <p:cNvSpPr>
            <a:spLocks noGrp="1"/>
          </p:cNvSpPr>
          <p:nvPr>
            <p:ph type="sldNum" sz="quarter" idx="5"/>
          </p:nvPr>
        </p:nvSpPr>
        <p:spPr/>
        <p:txBody>
          <a:bodyPr/>
          <a:lstStyle/>
          <a:p>
            <a:fld id="{B24E79F7-ADED-2442-A9B3-8FF41895C338}" type="slidenum">
              <a:rPr lang="en-US" smtClean="0"/>
              <a:t>1</a:t>
            </a:fld>
            <a:endParaRPr lang="en-US"/>
          </a:p>
        </p:txBody>
      </p:sp>
    </p:spTree>
    <p:extLst>
      <p:ext uri="{BB962C8B-B14F-4D97-AF65-F5344CB8AC3E}">
        <p14:creationId xmlns:p14="http://schemas.microsoft.com/office/powerpoint/2010/main" val="1678709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Campus Climate Survey –</a:t>
            </a:r>
          </a:p>
          <a:p>
            <a:r>
              <a:rPr lang="en-US"/>
              <a:t> “</a:t>
            </a:r>
            <a:r>
              <a:rPr lang="en-US" sz="1800" b="0" i="0">
                <a:solidFill>
                  <a:srgbClr val="000000"/>
                </a:solidFill>
                <a:effectLst/>
                <a:latin typeface="Aptos" panose="020B0004020202020204" pitchFamily="34" charset="0"/>
              </a:rPr>
              <a:t>Additionally, the passage of Senate Bill 5227 (SB 5227) in June 2021 by the Washington State Legislature also requires that our state’s public higher education institutions conduct campus climate assessments at least once every five years. ” (2025, 2030, </a:t>
            </a:r>
            <a:r>
              <a:rPr lang="en-US" sz="1800" b="0" i="0" err="1">
                <a:solidFill>
                  <a:srgbClr val="000000"/>
                </a:solidFill>
                <a:effectLst/>
                <a:latin typeface="Aptos" panose="020B0004020202020204" pitchFamily="34" charset="0"/>
              </a:rPr>
              <a:t>etc</a:t>
            </a:r>
            <a:r>
              <a:rPr lang="en-US" sz="1800" b="0" i="0">
                <a:solidFill>
                  <a:srgbClr val="000000"/>
                </a:solidFill>
                <a:effectLst/>
                <a:latin typeface="Aptos" panose="020B0004020202020204" pitchFamily="34" charset="0"/>
              </a:rPr>
              <a:t>)</a:t>
            </a:r>
          </a:p>
          <a:p>
            <a:r>
              <a:rPr lang="en-US" sz="1800" b="0" i="0">
                <a:solidFill>
                  <a:srgbClr val="000000"/>
                </a:solidFill>
                <a:effectLst/>
                <a:latin typeface="Aptos" panose="020B0004020202020204" pitchFamily="34" charset="0"/>
              </a:rPr>
              <a:t>UW Medicine included more explicitly because of recent Office of Civil Rights Findings</a:t>
            </a:r>
          </a:p>
          <a:p>
            <a:r>
              <a:rPr lang="en-US" sz="1800" b="0" i="0">
                <a:solidFill>
                  <a:srgbClr val="000000"/>
                </a:solidFill>
                <a:effectLst/>
                <a:latin typeface="Aptos" panose="020B0004020202020204" pitchFamily="34" charset="0"/>
              </a:rPr>
              <a:t>UW main campus driving and running this effort</a:t>
            </a:r>
          </a:p>
          <a:p>
            <a:r>
              <a:rPr lang="en-US" sz="1800" b="0" i="0">
                <a:solidFill>
                  <a:srgbClr val="000000"/>
                </a:solidFill>
                <a:effectLst/>
                <a:latin typeface="Aptos" panose="020B0004020202020204" pitchFamily="34" charset="0"/>
              </a:rPr>
              <a:t>Campus wide reports expected in late Fall/Winter</a:t>
            </a:r>
          </a:p>
          <a:p>
            <a:r>
              <a:rPr lang="en-US" sz="1800" b="0" i="0">
                <a:solidFill>
                  <a:srgbClr val="000000"/>
                </a:solidFill>
                <a:effectLst/>
                <a:latin typeface="Aptos" panose="020B0004020202020204" pitchFamily="34" charset="0"/>
              </a:rPr>
              <a:t>Open April 22 – May 22</a:t>
            </a:r>
            <a:endParaRPr lang="en-US"/>
          </a:p>
        </p:txBody>
      </p:sp>
      <p:sp>
        <p:nvSpPr>
          <p:cNvPr id="4" name="Slide Number Placeholder 3"/>
          <p:cNvSpPr>
            <a:spLocks noGrp="1"/>
          </p:cNvSpPr>
          <p:nvPr>
            <p:ph type="sldNum" sz="quarter" idx="5"/>
          </p:nvPr>
        </p:nvSpPr>
        <p:spPr/>
        <p:txBody>
          <a:bodyPr/>
          <a:lstStyle/>
          <a:p>
            <a:fld id="{B24E79F7-ADED-2442-A9B3-8FF41895C338}" type="slidenum">
              <a:rPr lang="en-US" smtClean="0"/>
              <a:t>10</a:t>
            </a:fld>
            <a:endParaRPr lang="en-US"/>
          </a:p>
        </p:txBody>
      </p:sp>
    </p:spTree>
    <p:extLst>
      <p:ext uri="{BB962C8B-B14F-4D97-AF65-F5344CB8AC3E}">
        <p14:creationId xmlns:p14="http://schemas.microsoft.com/office/powerpoint/2010/main" val="164809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7110-0F9E-253A-229B-63319CE07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C0168-FB9A-835B-D5A8-2D73D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F7556-9048-BDE7-930C-E2F3921FE4D4}"/>
              </a:ext>
            </a:extLst>
          </p:cNvPr>
          <p:cNvSpPr>
            <a:spLocks noGrp="1"/>
          </p:cNvSpPr>
          <p:nvPr>
            <p:ph type="body" idx="1"/>
          </p:nvPr>
        </p:nvSpPr>
        <p:spPr/>
        <p:txBody>
          <a:bodyPr/>
          <a:lstStyle/>
          <a:p>
            <a:r>
              <a:rPr lang="en-US" sz="1200"/>
              <a:t>How can you drive participation and ensure we get robust actionable feedback?</a:t>
            </a:r>
            <a:endParaRPr lang="en-US"/>
          </a:p>
        </p:txBody>
      </p:sp>
      <p:sp>
        <p:nvSpPr>
          <p:cNvPr id="4" name="Slide Number Placeholder 3">
            <a:extLst>
              <a:ext uri="{FF2B5EF4-FFF2-40B4-BE49-F238E27FC236}">
                <a16:creationId xmlns:a16="http://schemas.microsoft.com/office/drawing/2014/main" id="{C800F77D-F63E-DFB0-731E-7FEA4E937CC5}"/>
              </a:ext>
            </a:extLst>
          </p:cNvPr>
          <p:cNvSpPr>
            <a:spLocks noGrp="1"/>
          </p:cNvSpPr>
          <p:nvPr>
            <p:ph type="sldNum" sz="quarter" idx="5"/>
          </p:nvPr>
        </p:nvSpPr>
        <p:spPr/>
        <p:txBody>
          <a:bodyPr/>
          <a:lstStyle/>
          <a:p>
            <a:fld id="{B24E79F7-ADED-2442-A9B3-8FF41895C338}" type="slidenum">
              <a:rPr lang="en-US" smtClean="0"/>
              <a:t>11</a:t>
            </a:fld>
            <a:endParaRPr lang="en-US"/>
          </a:p>
        </p:txBody>
      </p:sp>
    </p:spTree>
    <p:extLst>
      <p:ext uri="{BB962C8B-B14F-4D97-AF65-F5344CB8AC3E}">
        <p14:creationId xmlns:p14="http://schemas.microsoft.com/office/powerpoint/2010/main" val="66485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through Key Purpose</a:t>
            </a:r>
          </a:p>
          <a:p>
            <a:endParaRPr lang="en-US"/>
          </a:p>
          <a:p>
            <a:r>
              <a:rPr lang="en-US"/>
              <a:t>"</a:t>
            </a:r>
            <a:r>
              <a:rPr lang="en-US" b="1"/>
              <a:t>2025 UW Medicine Equity, Diversity, and Inclusion Survey</a:t>
            </a:r>
            <a:r>
              <a:rPr lang="en-US"/>
              <a:t>" to the "</a:t>
            </a:r>
            <a:r>
              <a:rPr lang="en-US" b="1"/>
              <a:t>2025 UW Medicine Inclusive Climate Survey</a:t>
            </a:r>
            <a:r>
              <a:rPr lang="en-US"/>
              <a:t>." We wanted a title that more directly reflects our goal of fostering an inclusive environment and encourages broad participation. “ </a:t>
            </a:r>
          </a:p>
          <a:p>
            <a:r>
              <a:rPr lang="en-US"/>
              <a:t>When Survey launched in 2023, it was the most inclusive survey ever conducted across UW Medicine.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"Inclusive Climate" combines the overall workplace atmosphere ("climate") with the core goal of fostering a sense of belonging, where every individual feels welcomed and valued.</a:t>
            </a:r>
            <a:endParaRPr lang="en-US">
              <a:ea typeface="Calibri" panose="020F0502020204030204"/>
              <a:cs typeface="Calibri" panose="020F0502020204030204"/>
            </a:endParaRPr>
          </a:p>
          <a:p>
            <a:endParaRPr lang="en-US" b="1"/>
          </a:p>
          <a:p>
            <a:r>
              <a:rPr lang="en-US" b="1"/>
              <a:t>Additional rationales if more questions:</a:t>
            </a:r>
            <a:endParaRPr lang="en-US">
              <a:ea typeface="Calibri" panose="020F0502020204030204"/>
              <a:cs typeface="Calibri" panose="020F0502020204030204"/>
            </a:endParaRPr>
          </a:p>
          <a:p>
            <a:pPr marL="285750" indent="-285750">
              <a:buFont typeface="Arial"/>
              <a:buChar char="•"/>
            </a:pPr>
            <a:r>
              <a:rPr lang="en-US"/>
              <a:t>“Inclusive” as being less divisive or attention attracting compared to “DEI” or “EDI”.</a:t>
            </a:r>
            <a:endParaRPr lang="en-US">
              <a:ea typeface="Calibri"/>
              <a:cs typeface="Calibri"/>
            </a:endParaRPr>
          </a:p>
          <a:p>
            <a:pPr marL="285750" indent="-285750">
              <a:buFont typeface="Arial"/>
              <a:buChar char="•"/>
            </a:pPr>
            <a:r>
              <a:rPr lang="en-US"/>
              <a:t>“Inclusive Climate” further differentiates from the main campus “UW Climate Survey”, “Well-Being” and “Workforce Engagement/Annual Workforce”  Because they’re so close in timing, need something more specific to distinguish.</a:t>
            </a:r>
          </a:p>
          <a:p>
            <a:pPr marL="285750" indent="-285750">
              <a:buFont typeface="Arial"/>
              <a:buChar cha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a:latin typeface="+mn-lt"/>
              </a:rPr>
              <a:t>All UW Medicine Employees receive email invite on June 2</a:t>
            </a:r>
            <a:r>
              <a:rPr lang="en-US" sz="1200" b="1" baseline="30000">
                <a:latin typeface="+mn-lt"/>
              </a:rPr>
              <a:t>nd</a:t>
            </a:r>
            <a:r>
              <a:rPr lang="en-US" sz="1200" b="1">
                <a:latin typeface="+mn-lt"/>
              </a:rPr>
              <a:t> but the QR code will also be another route to get to the survey. </a:t>
            </a:r>
          </a:p>
          <a:p>
            <a:pPr marL="0" indent="0">
              <a:buFont typeface="Arial"/>
              <a:buNone/>
            </a:pPr>
            <a:endParaRPr lang="en-US">
              <a:ea typeface="Calibri"/>
              <a:cs typeface="Calibri"/>
            </a:endParaRPr>
          </a:p>
          <a:p>
            <a:pPr marR="0" lvl="0" algn="l" defTabSz="914400" rtl="0" eaLnBrk="1" fontAlgn="auto" latinLnBrk="0" hangingPunct="1">
              <a:lnSpc>
                <a:spcPct val="100000"/>
              </a:lnSpc>
              <a:spcBef>
                <a:spcPts val="0"/>
              </a:spcBef>
              <a:spcAft>
                <a:spcPts val="0"/>
              </a:spcAft>
              <a:buClrTx/>
              <a:buSzTx/>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B24E79F7-ADED-2442-A9B3-8FF41895C338}" type="slidenum">
              <a:rPr lang="en-US" smtClean="0"/>
              <a:t>2</a:t>
            </a:fld>
            <a:endParaRPr lang="en-US"/>
          </a:p>
        </p:txBody>
      </p:sp>
    </p:spTree>
    <p:extLst>
      <p:ext uri="{BB962C8B-B14F-4D97-AF65-F5344CB8AC3E}">
        <p14:creationId xmlns:p14="http://schemas.microsoft.com/office/powerpoint/2010/main" val="298741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through Goals.</a:t>
            </a:r>
          </a:p>
          <a:p>
            <a:pPr marL="228600" indent="-228600">
              <a:buAutoNum type="arabicPeriod"/>
            </a:pPr>
            <a:r>
              <a:rPr lang="en-US"/>
              <a:t>60%</a:t>
            </a:r>
          </a:p>
          <a:p>
            <a:pPr marL="228600" indent="-228600">
              <a:buAutoNum type="arabicPeriod"/>
            </a:pPr>
            <a:r>
              <a:rPr lang="en-US"/>
              <a:t>Follow up with those that completed action plans, to ensure accountability and support!</a:t>
            </a:r>
          </a:p>
          <a:p>
            <a:pPr marL="228600" indent="-228600">
              <a:buAutoNum type="arabicPeriod"/>
            </a:pPr>
            <a:r>
              <a:rPr lang="en-US"/>
              <a:t>Based on feedback, respecting local environments and efforts wholeheartedly, AND, dedicating more energy to systemwide interventions to benefit all</a:t>
            </a:r>
          </a:p>
        </p:txBody>
      </p:sp>
      <p:sp>
        <p:nvSpPr>
          <p:cNvPr id="4" name="Slide Number Placeholder 3"/>
          <p:cNvSpPr>
            <a:spLocks noGrp="1"/>
          </p:cNvSpPr>
          <p:nvPr>
            <p:ph type="sldNum" sz="quarter" idx="5"/>
          </p:nvPr>
        </p:nvSpPr>
        <p:spPr/>
        <p:txBody>
          <a:bodyPr/>
          <a:lstStyle/>
          <a:p>
            <a:fld id="{B24E79F7-ADED-2442-A9B3-8FF41895C338}" type="slidenum">
              <a:rPr lang="en-US" smtClean="0"/>
              <a:t>3</a:t>
            </a:fld>
            <a:endParaRPr lang="en-US"/>
          </a:p>
        </p:txBody>
      </p:sp>
    </p:spTree>
    <p:extLst>
      <p:ext uri="{BB962C8B-B14F-4D97-AF65-F5344CB8AC3E}">
        <p14:creationId xmlns:p14="http://schemas.microsoft.com/office/powerpoint/2010/main" val="227478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4E79F7-ADED-2442-A9B3-8FF41895C338}" type="slidenum">
              <a:rPr lang="en-US" smtClean="0"/>
              <a:t>4</a:t>
            </a:fld>
            <a:endParaRPr lang="en-US"/>
          </a:p>
        </p:txBody>
      </p:sp>
    </p:spTree>
    <p:extLst>
      <p:ext uri="{BB962C8B-B14F-4D97-AF65-F5344CB8AC3E}">
        <p14:creationId xmlns:p14="http://schemas.microsoft.com/office/powerpoint/2010/main" val="3606454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C2470-FD88-D8B3-F014-3E7AC69F0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3DDDD-53FD-6FBF-A3F5-315AC2972F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9E9B9-1092-6D04-804C-5DDED598A20E}"/>
              </a:ext>
            </a:extLst>
          </p:cNvPr>
          <p:cNvSpPr>
            <a:spLocks noGrp="1"/>
          </p:cNvSpPr>
          <p:nvPr>
            <p:ph type="body" idx="1"/>
          </p:nvPr>
        </p:nvSpPr>
        <p:spPr/>
        <p:txBody>
          <a:bodyPr/>
          <a:lstStyle/>
          <a:p>
            <a:r>
              <a:rPr lang="en-US"/>
              <a:t>You shared your valuable insights through the 2023 EDI Survey, and we heard you. At UW Medicine, we’re committed to translating your feedback into meaningful action, fostering a more equitable, diverse, and inclusive environment for everyone. Here’s how your input is shaping our progress: </a:t>
            </a:r>
          </a:p>
          <a:p>
            <a:endParaRPr lang="en-US">
              <a:ea typeface="Calibri"/>
              <a:cs typeface="Calibri"/>
            </a:endParaRPr>
          </a:p>
          <a:p>
            <a:r>
              <a:rPr lang="en-US" b="1"/>
              <a:t>Seeing the Full Picture, Thanks to You</a:t>
            </a:r>
            <a:endParaRPr lang="en-US"/>
          </a:p>
          <a:p>
            <a:r>
              <a:rPr lang="en-US"/>
              <a:t>Your feedback helped us build a </a:t>
            </a:r>
            <a:r>
              <a:rPr lang="en-US" b="1">
                <a:hlinkClick r:id="rId3"/>
              </a:rPr>
              <a:t>Transparent Dashboard</a:t>
            </a:r>
            <a:r>
              <a:rPr lang="en-US"/>
              <a:t> that provides a comprehensive view of our organization across four levels (Entity, Department, Division, Team).</a:t>
            </a:r>
          </a:p>
          <a:p>
            <a:endParaRPr lang="en-US"/>
          </a:p>
          <a:p>
            <a:r>
              <a:rPr lang="en-US" b="1"/>
              <a:t>Open Insights for All</a:t>
            </a:r>
            <a:endParaRPr lang="en-US"/>
          </a:p>
          <a:p>
            <a:r>
              <a:rPr lang="en-US"/>
              <a:t>Our </a:t>
            </a:r>
            <a:r>
              <a:rPr lang="en-US" b="1">
                <a:hlinkClick r:id="rId4"/>
              </a:rPr>
              <a:t>Simplified Public Report</a:t>
            </a:r>
            <a:r>
              <a:rPr lang="en-US"/>
              <a:t> makes key findings accessible to everyone, fostering transparency and shared accountability in our EDI journey.</a:t>
            </a:r>
          </a:p>
          <a:p>
            <a:endParaRPr lang="en-US"/>
          </a:p>
          <a:p>
            <a:r>
              <a:rPr lang="en-US" b="1"/>
              <a:t>Turning Feedback into Local Impact</a:t>
            </a:r>
            <a:endParaRPr lang="en-US"/>
          </a:p>
          <a:p>
            <a:r>
              <a:rPr lang="en-US"/>
              <a:t>Our </a:t>
            </a:r>
            <a:r>
              <a:rPr lang="en-US" b="1">
                <a:hlinkClick r:id="rId5"/>
              </a:rPr>
              <a:t>Action Planning Tools</a:t>
            </a:r>
            <a:r>
              <a:rPr lang="en-US"/>
              <a:t> are directly informed by the themes you raised in the survey. While centered around four system-wide recommendations designed to address key EDI challenges, these tools empower local teams to develop and implement solutions that are relevant and impactful within their specific contexts.</a:t>
            </a:r>
          </a:p>
          <a:p>
            <a:endParaRPr lang="en-US"/>
          </a:p>
          <a:p>
            <a:r>
              <a:rPr lang="en-US" b="1"/>
              <a:t>Leadership Committed to Change</a:t>
            </a:r>
            <a:endParaRPr lang="en-US"/>
          </a:p>
          <a:p>
            <a:r>
              <a:rPr lang="en-US"/>
              <a:t>Your feedback has strengthened the commitment of </a:t>
            </a:r>
            <a:r>
              <a:rPr lang="en-US" b="1"/>
              <a:t>48 leadership groups</a:t>
            </a:r>
            <a:r>
              <a:rPr lang="en-US"/>
              <a:t> across UW Medicine, including Clinical Leadership Teams, SOM Department Leaders, and System Leaders. This interconnected network ensures that EDI is a priority at every level of our organization.</a:t>
            </a:r>
          </a:p>
          <a:p>
            <a:endParaRPr lang="en-US">
              <a:ea typeface="Calibri"/>
              <a:cs typeface="Calibri"/>
            </a:endParaRPr>
          </a:p>
        </p:txBody>
      </p:sp>
      <p:sp>
        <p:nvSpPr>
          <p:cNvPr id="4" name="Slide Number Placeholder 3">
            <a:extLst>
              <a:ext uri="{FF2B5EF4-FFF2-40B4-BE49-F238E27FC236}">
                <a16:creationId xmlns:a16="http://schemas.microsoft.com/office/drawing/2014/main" id="{38B3EF51-E4B7-7FCE-03B2-B704761819D5}"/>
              </a:ext>
            </a:extLst>
          </p:cNvPr>
          <p:cNvSpPr>
            <a:spLocks noGrp="1"/>
          </p:cNvSpPr>
          <p:nvPr>
            <p:ph type="sldNum" sz="quarter" idx="5"/>
          </p:nvPr>
        </p:nvSpPr>
        <p:spPr/>
        <p:txBody>
          <a:bodyPr/>
          <a:lstStyle/>
          <a:p>
            <a:fld id="{B24E79F7-ADED-2442-A9B3-8FF41895C338}" type="slidenum">
              <a:rPr lang="en-US" smtClean="0"/>
              <a:t>5</a:t>
            </a:fld>
            <a:endParaRPr lang="en-US"/>
          </a:p>
        </p:txBody>
      </p:sp>
    </p:spTree>
    <p:extLst>
      <p:ext uri="{BB962C8B-B14F-4D97-AF65-F5344CB8AC3E}">
        <p14:creationId xmlns:p14="http://schemas.microsoft.com/office/powerpoint/2010/main" val="4521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t>Review common priorities</a:t>
            </a:r>
            <a:r>
              <a:rPr lang="en-US"/>
              <a:t> identified in your feedback and subsequent Action Plans. </a:t>
            </a:r>
          </a:p>
          <a:p>
            <a:pPr lvl="1"/>
            <a:r>
              <a:rPr lang="en-US" b="1"/>
              <a:t>Share system-wide strategies</a:t>
            </a:r>
            <a:r>
              <a:rPr lang="en-US"/>
              <a:t> to address key areas you raised, including:  </a:t>
            </a:r>
            <a:endParaRPr lang="en-US">
              <a:ea typeface="Calibri"/>
              <a:cs typeface="Calibri"/>
            </a:endParaRPr>
          </a:p>
          <a:p>
            <a:pPr marL="742950" lvl="2" indent="-285750">
              <a:buFont typeface="Arial,Sans-Serif"/>
              <a:buChar char="•"/>
            </a:pPr>
            <a:r>
              <a:rPr lang="en-US" b="1"/>
              <a:t>Improving Transparency in Bias Reporting:</a:t>
            </a:r>
            <a:r>
              <a:rPr lang="en-US"/>
              <a:t> We are actively working to enhance the Bias Reporting Tool and associated processes based on your feedback. </a:t>
            </a:r>
            <a:endParaRPr lang="en-US">
              <a:ea typeface="Calibri"/>
              <a:cs typeface="Calibri"/>
            </a:endParaRPr>
          </a:p>
          <a:p>
            <a:pPr marL="742950" lvl="2" indent="-285750">
              <a:buFont typeface="Arial,Sans-Serif"/>
              <a:buChar char="•"/>
            </a:pPr>
            <a:r>
              <a:rPr lang="en-US" b="1"/>
              <a:t>Fostering Psychological Safety:</a:t>
            </a:r>
            <a:r>
              <a:rPr lang="en-US"/>
              <a:t> Creating a workplace where everyone feels safe, respected, and valued. </a:t>
            </a:r>
            <a:endParaRPr lang="en-US">
              <a:ea typeface="Calibri"/>
              <a:cs typeface="Calibri"/>
            </a:endParaRPr>
          </a:p>
          <a:p>
            <a:pPr marL="742950" lvl="2" indent="-285750">
              <a:buFont typeface="Arial,Sans-Serif"/>
              <a:buChar char="•"/>
            </a:pPr>
            <a:r>
              <a:rPr lang="en-US" b="1"/>
              <a:t>Empowering Bystander Intervention:</a:t>
            </a:r>
            <a:r>
              <a:rPr lang="en-US"/>
              <a:t> Equipping our community to actively support and advocate for one another. </a:t>
            </a:r>
            <a:endParaRPr lang="en-US">
              <a:ea typeface="Calibri"/>
              <a:cs typeface="Calibri"/>
            </a:endParaRPr>
          </a:p>
          <a:p>
            <a:pPr lvl="1"/>
            <a:r>
              <a:rPr lang="en-US" b="1"/>
              <a:t>Investing in Restorative Practices:</a:t>
            </a:r>
            <a:r>
              <a:rPr lang="en-US"/>
              <a:t>  </a:t>
            </a:r>
            <a:endParaRPr lang="en-US">
              <a:ea typeface="Calibri"/>
              <a:cs typeface="Calibri"/>
            </a:endParaRPr>
          </a:p>
          <a:p>
            <a:pPr marL="742950" lvl="2" indent="-285750">
              <a:buFont typeface="Arial,Sans-Serif"/>
              <a:buChar char="•"/>
            </a:pPr>
            <a:r>
              <a:rPr lang="en-US" b="1"/>
              <a:t>Healing and Repair:</a:t>
            </a:r>
            <a:r>
              <a:rPr lang="en-US"/>
              <a:t> Developing approaches to address harm in a way that promotes understanding and reconciliation. </a:t>
            </a:r>
            <a:endParaRPr lang="en-US">
              <a:ea typeface="Calibri"/>
              <a:cs typeface="Calibri"/>
            </a:endParaRPr>
          </a:p>
          <a:p>
            <a:pPr marL="742950" lvl="2" indent="-285750">
              <a:buFont typeface="Arial,Sans-Serif"/>
              <a:buChar char="•"/>
            </a:pPr>
            <a:r>
              <a:rPr lang="en-US" b="1"/>
              <a:t>Building Inclusive Communities:</a:t>
            </a:r>
            <a:r>
              <a:rPr lang="en-US"/>
              <a:t> Proactively fostering connections and preventing harm through community building.</a:t>
            </a:r>
          </a:p>
        </p:txBody>
      </p:sp>
      <p:sp>
        <p:nvSpPr>
          <p:cNvPr id="4" name="Slide Number Placeholder 3"/>
          <p:cNvSpPr>
            <a:spLocks noGrp="1"/>
          </p:cNvSpPr>
          <p:nvPr>
            <p:ph type="sldNum" sz="quarter" idx="5"/>
          </p:nvPr>
        </p:nvSpPr>
        <p:spPr/>
        <p:txBody>
          <a:bodyPr/>
          <a:lstStyle/>
          <a:p>
            <a:fld id="{B24E79F7-ADED-2442-A9B3-8FF41895C338}" type="slidenum">
              <a:rPr lang="en-US" smtClean="0"/>
              <a:t>6</a:t>
            </a:fld>
            <a:endParaRPr lang="en-US"/>
          </a:p>
        </p:txBody>
      </p:sp>
    </p:spTree>
    <p:extLst>
      <p:ext uri="{BB962C8B-B14F-4D97-AF65-F5344CB8AC3E}">
        <p14:creationId xmlns:p14="http://schemas.microsoft.com/office/powerpoint/2010/main" val="339776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other outcome of the survey, was launch of Survey Integration team, bringing together Well Being, Workforce Engagement, Healthcare Equity and IT. </a:t>
            </a:r>
          </a:p>
          <a:p>
            <a:r>
              <a:rPr lang="en-US"/>
              <a:t>Including a </a:t>
            </a:r>
            <a:r>
              <a:rPr lang="en-US">
                <a:hlinkClick r:id="rId3">
                  <a:extLst>
                    <a:ext uri="{A12FA001-AC4F-418D-AE19-62706E023703}">
                      <ahyp:hlinkClr xmlns:ahyp="http://schemas.microsoft.com/office/drawing/2018/hyperlinkcolor" val="tx"/>
                    </a:ext>
                  </a:extLst>
                </a:hlinkClick>
              </a:rPr>
              <a:t>single website to host information related to Workforce Surveys</a:t>
            </a:r>
            <a:r>
              <a:rPr lang="en-US"/>
              <a:t>. </a:t>
            </a:r>
          </a:p>
          <a:p>
            <a:endParaRPr lang="en-US"/>
          </a:p>
          <a:p>
            <a:r>
              <a:rPr lang="en-US"/>
              <a:t>We’ve worked together to consider timing of surveys, as well as reduced duplication questions. We’re also working together to help really create an overarching picture of the employee experience. These concepts are related!</a:t>
            </a:r>
          </a:p>
          <a:p>
            <a:endParaRPr lang="en-US"/>
          </a:p>
          <a:p>
            <a:r>
              <a:rPr lang="en-US" b="1"/>
              <a:t>Campus Climate survey- IT IS DIFFERENT</a:t>
            </a:r>
          </a:p>
          <a:p>
            <a:pPr marL="171450" indent="-171450">
              <a:buFontTx/>
              <a:buChar char="-"/>
            </a:pPr>
            <a:r>
              <a:rPr lang="en-US"/>
              <a:t>Upper campus survey</a:t>
            </a:r>
          </a:p>
          <a:p>
            <a:pPr marL="171450" indent="-171450">
              <a:buFontTx/>
              <a:buChar char="-"/>
            </a:pPr>
            <a:r>
              <a:rPr lang="en-US"/>
              <a:t>30 minutes </a:t>
            </a:r>
          </a:p>
          <a:p>
            <a:pPr marL="171450" indent="-171450">
              <a:buFontTx/>
              <a:buChar char="-"/>
            </a:pPr>
            <a:r>
              <a:rPr lang="en-US"/>
              <a:t>Offered by office of minority affairs </a:t>
            </a:r>
          </a:p>
          <a:p>
            <a:pPr marL="171450" indent="-171450">
              <a:buFontTx/>
              <a:buChar char="-"/>
            </a:pPr>
            <a:r>
              <a:rPr lang="en-US"/>
              <a:t>Every 5 years</a:t>
            </a:r>
          </a:p>
          <a:p>
            <a:pPr marL="171450" indent="-171450">
              <a:buFontTx/>
              <a:buChar char="-"/>
            </a:pPr>
            <a:r>
              <a:rPr lang="en-US"/>
              <a:t>Broad survey</a:t>
            </a:r>
          </a:p>
          <a:p>
            <a:pPr marL="171450" indent="-171450">
              <a:buFontTx/>
              <a:buChar char="-"/>
            </a:pPr>
            <a:r>
              <a:rPr lang="en-US"/>
              <a:t>Results coming out winter 2026</a:t>
            </a:r>
          </a:p>
          <a:p>
            <a:pPr marL="171450" indent="-171450">
              <a:buFontTx/>
              <a:buChar char="-"/>
            </a:pPr>
            <a:endParaRPr lang="en-US"/>
          </a:p>
          <a:p>
            <a:pPr marL="0" indent="0">
              <a:buFontTx/>
              <a:buNone/>
            </a:pPr>
            <a:r>
              <a:rPr lang="en-US" b="1"/>
              <a:t>Inclusive Climate Survey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Specific to UW Medicine climate </a:t>
            </a:r>
          </a:p>
          <a:p>
            <a:pPr marL="171450" indent="-171450">
              <a:buFont typeface="Arial" panose="020B0604020202020204" pitchFamily="34" charset="0"/>
              <a:buChar char="•"/>
            </a:pPr>
            <a:r>
              <a:rPr lang="en-US"/>
              <a:t>our data will be way more specific to your individual teams because of the way we use workday data</a:t>
            </a:r>
          </a:p>
          <a:p>
            <a:pPr marL="171450" indent="-171450">
              <a:buFont typeface="Arial" panose="020B0604020202020204" pitchFamily="34" charset="0"/>
              <a:buChar char="•"/>
            </a:pPr>
            <a:r>
              <a:rPr lang="en-US"/>
              <a:t>Average time to take the survey is 12.5 minutes </a:t>
            </a:r>
          </a:p>
          <a:p>
            <a:pPr marL="171450" indent="-171450">
              <a:buFont typeface="Arial" panose="020B0604020202020204" pitchFamily="34" charset="0"/>
              <a:buChar char="•"/>
            </a:pPr>
            <a:r>
              <a:rPr lang="en-US"/>
              <a:t>Every other year</a:t>
            </a:r>
          </a:p>
          <a:p>
            <a:pPr marL="171450" indent="-171450">
              <a:buFont typeface="Arial" panose="020B0604020202020204" pitchFamily="34" charset="0"/>
              <a:buChar char="•"/>
            </a:pPr>
            <a:r>
              <a:rPr lang="en-US"/>
              <a:t>More results = more data to make accurate action plans and create change. </a:t>
            </a:r>
          </a:p>
        </p:txBody>
      </p:sp>
      <p:sp>
        <p:nvSpPr>
          <p:cNvPr id="4" name="Slide Number Placeholder 3"/>
          <p:cNvSpPr>
            <a:spLocks noGrp="1"/>
          </p:cNvSpPr>
          <p:nvPr>
            <p:ph type="sldNum" sz="quarter" idx="5"/>
          </p:nvPr>
        </p:nvSpPr>
        <p:spPr/>
        <p:txBody>
          <a:bodyPr/>
          <a:lstStyle/>
          <a:p>
            <a:fld id="{B24E79F7-ADED-2442-A9B3-8FF41895C338}" type="slidenum">
              <a:rPr lang="en-US" smtClean="0"/>
              <a:t>7</a:t>
            </a:fld>
            <a:endParaRPr lang="en-US"/>
          </a:p>
        </p:txBody>
      </p:sp>
    </p:spTree>
    <p:extLst>
      <p:ext uri="{BB962C8B-B14F-4D97-AF65-F5344CB8AC3E}">
        <p14:creationId xmlns:p14="http://schemas.microsoft.com/office/powerpoint/2010/main" val="67568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4E79F7-ADED-2442-A9B3-8FF41895C338}" type="slidenum">
              <a:rPr lang="en-US" smtClean="0"/>
              <a:t>8</a:t>
            </a:fld>
            <a:endParaRPr lang="en-US"/>
          </a:p>
        </p:txBody>
      </p:sp>
    </p:spTree>
    <p:extLst>
      <p:ext uri="{BB962C8B-B14F-4D97-AF65-F5344CB8AC3E}">
        <p14:creationId xmlns:p14="http://schemas.microsoft.com/office/powerpoint/2010/main" val="124920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E9267-E47B-DC8D-EC6B-9B54CA441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3327C-CB18-A9CB-BEC4-949457C22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A28B0-CA9D-E701-EA49-9EB1B48523F0}"/>
              </a:ext>
            </a:extLst>
          </p:cNvPr>
          <p:cNvSpPr>
            <a:spLocks noGrp="1"/>
          </p:cNvSpPr>
          <p:nvPr>
            <p:ph type="body" idx="1"/>
          </p:nvPr>
        </p:nvSpPr>
        <p:spPr/>
        <p:txBody>
          <a:bodyPr/>
          <a:lstStyle/>
          <a:p>
            <a:r>
              <a:rPr lang="en-US" sz="1200"/>
              <a:t>How can you drive participation and ensure we get robust actionable feedback?</a:t>
            </a:r>
            <a:endParaRPr lang="en-US"/>
          </a:p>
        </p:txBody>
      </p:sp>
      <p:sp>
        <p:nvSpPr>
          <p:cNvPr id="4" name="Slide Number Placeholder 3">
            <a:extLst>
              <a:ext uri="{FF2B5EF4-FFF2-40B4-BE49-F238E27FC236}">
                <a16:creationId xmlns:a16="http://schemas.microsoft.com/office/drawing/2014/main" id="{170E30DC-814D-99B2-58EB-2EB01A20279A}"/>
              </a:ext>
            </a:extLst>
          </p:cNvPr>
          <p:cNvSpPr>
            <a:spLocks noGrp="1"/>
          </p:cNvSpPr>
          <p:nvPr>
            <p:ph type="sldNum" sz="quarter" idx="5"/>
          </p:nvPr>
        </p:nvSpPr>
        <p:spPr/>
        <p:txBody>
          <a:bodyPr/>
          <a:lstStyle/>
          <a:p>
            <a:fld id="{B24E79F7-ADED-2442-A9B3-8FF41895C338}" type="slidenum">
              <a:rPr lang="en-US" smtClean="0"/>
              <a:t>9</a:t>
            </a:fld>
            <a:endParaRPr lang="en-US"/>
          </a:p>
        </p:txBody>
      </p:sp>
    </p:spTree>
    <p:extLst>
      <p:ext uri="{BB962C8B-B14F-4D97-AF65-F5344CB8AC3E}">
        <p14:creationId xmlns:p14="http://schemas.microsoft.com/office/powerpoint/2010/main" val="347784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9980-B49E-4359-A427-A2028D5672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D3E81D-5B85-49AE-AF04-D469AC535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B89F40-75AE-43AF-9384-602F1D98837D}"/>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5" name="Footer Placeholder 4">
            <a:extLst>
              <a:ext uri="{FF2B5EF4-FFF2-40B4-BE49-F238E27FC236}">
                <a16:creationId xmlns:a16="http://schemas.microsoft.com/office/drawing/2014/main" id="{AF3CC62B-5D74-4634-AD8F-C71ADBF7AA68}"/>
              </a:ext>
            </a:extLst>
          </p:cNvPr>
          <p:cNvSpPr>
            <a:spLocks noGrp="1"/>
          </p:cNvSpPr>
          <p:nvPr>
            <p:ph type="ftr" sz="quarter" idx="11"/>
          </p:nvPr>
        </p:nvSpPr>
        <p:spPr/>
        <p:txBody>
          <a:bodyPr/>
          <a:lstStyle/>
          <a:p>
            <a:r>
              <a:rPr lang="en-US"/>
              <a:t>Confidential – Do Not Distribute</a:t>
            </a:r>
          </a:p>
        </p:txBody>
      </p:sp>
      <p:sp>
        <p:nvSpPr>
          <p:cNvPr id="6" name="Slide Number Placeholder 5">
            <a:extLst>
              <a:ext uri="{FF2B5EF4-FFF2-40B4-BE49-F238E27FC236}">
                <a16:creationId xmlns:a16="http://schemas.microsoft.com/office/drawing/2014/main" id="{9AD52232-CB0F-4E6F-BCB8-4C64995BF991}"/>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288918316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236E-6188-42E0-A7C1-3C5816D9E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5294C9-DFB4-46B6-B0D8-B4A559418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C6A70-5963-4B50-A641-8A6270717EA4}"/>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5" name="Footer Placeholder 4">
            <a:extLst>
              <a:ext uri="{FF2B5EF4-FFF2-40B4-BE49-F238E27FC236}">
                <a16:creationId xmlns:a16="http://schemas.microsoft.com/office/drawing/2014/main" id="{6D7EE066-DF06-46B0-B4A4-D70DCDA4D724}"/>
              </a:ext>
            </a:extLst>
          </p:cNvPr>
          <p:cNvSpPr>
            <a:spLocks noGrp="1"/>
          </p:cNvSpPr>
          <p:nvPr>
            <p:ph type="ftr" sz="quarter" idx="11"/>
          </p:nvPr>
        </p:nvSpPr>
        <p:spPr/>
        <p:txBody>
          <a:bodyPr/>
          <a:lstStyle/>
          <a:p>
            <a:r>
              <a:rPr lang="en-US"/>
              <a:t>Confidential – Do Not Distribute</a:t>
            </a:r>
          </a:p>
        </p:txBody>
      </p:sp>
      <p:sp>
        <p:nvSpPr>
          <p:cNvPr id="6" name="Slide Number Placeholder 5">
            <a:extLst>
              <a:ext uri="{FF2B5EF4-FFF2-40B4-BE49-F238E27FC236}">
                <a16:creationId xmlns:a16="http://schemas.microsoft.com/office/drawing/2014/main" id="{CC7CB5AE-7EFA-4F39-9C77-DA266DF0701B}"/>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311799027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96B17-CE96-4602-BB97-2415EC8679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C2108-248B-411B-9337-CA8D0FE320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BF882-57DF-44BB-9456-83F42EE52C8D}"/>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5" name="Footer Placeholder 4">
            <a:extLst>
              <a:ext uri="{FF2B5EF4-FFF2-40B4-BE49-F238E27FC236}">
                <a16:creationId xmlns:a16="http://schemas.microsoft.com/office/drawing/2014/main" id="{8816B8C0-7F79-4A7A-8CF0-696F8C2752B7}"/>
              </a:ext>
            </a:extLst>
          </p:cNvPr>
          <p:cNvSpPr>
            <a:spLocks noGrp="1"/>
          </p:cNvSpPr>
          <p:nvPr>
            <p:ph type="ftr" sz="quarter" idx="11"/>
          </p:nvPr>
        </p:nvSpPr>
        <p:spPr/>
        <p:txBody>
          <a:bodyPr/>
          <a:lstStyle/>
          <a:p>
            <a:r>
              <a:rPr lang="en-US"/>
              <a:t>Confidential – Do Not Distribute</a:t>
            </a:r>
          </a:p>
        </p:txBody>
      </p:sp>
      <p:sp>
        <p:nvSpPr>
          <p:cNvPr id="6" name="Slide Number Placeholder 5">
            <a:extLst>
              <a:ext uri="{FF2B5EF4-FFF2-40B4-BE49-F238E27FC236}">
                <a16:creationId xmlns:a16="http://schemas.microsoft.com/office/drawing/2014/main" id="{06CC2C16-B854-4B46-A8BC-92EC940BE2CC}"/>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392951051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7BB7F68-5177-5043-8D89-26444D535668}"/>
              </a:ext>
            </a:extLst>
          </p:cNvPr>
          <p:cNvPicPr>
            <a:picLocks noChangeAspect="1"/>
          </p:cNvPicPr>
          <p:nvPr userDrawn="1"/>
        </p:nvPicPr>
        <p:blipFill rotWithShape="1">
          <a:blip r:embed="rId2">
            <a:alphaModFix amt="85000"/>
          </a:blip>
          <a:srcRect l="853" t="11411" r="815" b="89"/>
          <a:stretch/>
        </p:blipFill>
        <p:spPr>
          <a:xfrm>
            <a:off x="10510" y="0"/>
            <a:ext cx="12192001" cy="6858001"/>
          </a:xfrm>
          <a:prstGeom prst="rect">
            <a:avLst/>
          </a:prstGeom>
        </p:spPr>
      </p:pic>
      <p:sp>
        <p:nvSpPr>
          <p:cNvPr id="11" name="Rectangle 10">
            <a:extLst>
              <a:ext uri="{FF2B5EF4-FFF2-40B4-BE49-F238E27FC236}">
                <a16:creationId xmlns:a16="http://schemas.microsoft.com/office/drawing/2014/main" id="{92ED1F56-60F7-B44E-B951-5D6FB93B40CC}"/>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CAFFC88-92AE-3E49-9236-53BAE7689597}"/>
              </a:ext>
            </a:extLst>
          </p:cNvPr>
          <p:cNvPicPr>
            <a:picLocks noChangeAspect="1"/>
          </p:cNvPicPr>
          <p:nvPr userDrawn="1"/>
        </p:nvPicPr>
        <p:blipFill>
          <a:blip r:embed="rId3"/>
          <a:stretch>
            <a:fillRect/>
          </a:stretch>
        </p:blipFill>
        <p:spPr>
          <a:xfrm>
            <a:off x="10270156" y="6555667"/>
            <a:ext cx="1447297" cy="192362"/>
          </a:xfrm>
          <a:prstGeom prst="rect">
            <a:avLst/>
          </a:prstGeom>
        </p:spPr>
      </p:pic>
      <p:grpSp>
        <p:nvGrpSpPr>
          <p:cNvPr id="2" name="Group 1">
            <a:extLst>
              <a:ext uri="{FF2B5EF4-FFF2-40B4-BE49-F238E27FC236}">
                <a16:creationId xmlns:a16="http://schemas.microsoft.com/office/drawing/2014/main" id="{1FEEB869-7983-144D-AAD6-087B92877C4A}"/>
              </a:ext>
            </a:extLst>
          </p:cNvPr>
          <p:cNvGrpSpPr/>
          <p:nvPr userDrawn="1"/>
        </p:nvGrpSpPr>
        <p:grpSpPr>
          <a:xfrm>
            <a:off x="5772223" y="3682706"/>
            <a:ext cx="647553" cy="62223"/>
            <a:chOff x="5772223" y="3682706"/>
            <a:chExt cx="647553" cy="62223"/>
          </a:xfrm>
        </p:grpSpPr>
        <p:sp>
          <p:nvSpPr>
            <p:cNvPr id="14" name="Rectangle 2">
              <a:extLst>
                <a:ext uri="{FF2B5EF4-FFF2-40B4-BE49-F238E27FC236}">
                  <a16:creationId xmlns:a16="http://schemas.microsoft.com/office/drawing/2014/main" id="{EF1AF515-1A4F-2942-A70A-C1BCC0567719}"/>
                </a:ext>
              </a:extLst>
            </p:cNvPr>
            <p:cNvSpPr/>
            <p:nvPr/>
          </p:nvSpPr>
          <p:spPr>
            <a:xfrm>
              <a:off x="5913135" y="3682706"/>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2">
              <a:extLst>
                <a:ext uri="{FF2B5EF4-FFF2-40B4-BE49-F238E27FC236}">
                  <a16:creationId xmlns:a16="http://schemas.microsoft.com/office/drawing/2014/main" id="{60168844-6826-8043-977F-C4F5AC926CF5}"/>
                </a:ext>
              </a:extLst>
            </p:cNvPr>
            <p:cNvSpPr/>
            <p:nvPr/>
          </p:nvSpPr>
          <p:spPr>
            <a:xfrm rot="10800000" flipV="1">
              <a:off x="5772223" y="3682706"/>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Text Placeholder 27">
            <a:extLst>
              <a:ext uri="{FF2B5EF4-FFF2-40B4-BE49-F238E27FC236}">
                <a16:creationId xmlns:a16="http://schemas.microsoft.com/office/drawing/2014/main" id="{1B755A7B-8BFC-A44A-8DAE-606EAB10FA09}"/>
              </a:ext>
            </a:extLst>
          </p:cNvPr>
          <p:cNvSpPr>
            <a:spLocks noGrp="1"/>
          </p:cNvSpPr>
          <p:nvPr userDrawn="1">
            <p:ph type="body" sz="quarter" idx="10" hasCustomPrompt="1"/>
          </p:nvPr>
        </p:nvSpPr>
        <p:spPr>
          <a:xfrm>
            <a:off x="847345" y="1596747"/>
            <a:ext cx="10497311" cy="1727761"/>
          </a:xfrm>
        </p:spPr>
        <p:txBody>
          <a:bodyPr>
            <a:normAutofit/>
          </a:bodyPr>
          <a:lstStyle>
            <a:lvl1pPr marL="0" indent="0" algn="ctr">
              <a:buNone/>
              <a:defRPr sz="66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2pPr>
            <a:lvl3pPr marL="9144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3pPr>
            <a:lvl4pPr marL="13716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4pPr>
            <a:lvl5pPr marL="18288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5pPr>
          </a:lstStyle>
          <a:p>
            <a:pPr lvl="0"/>
            <a:r>
              <a:rPr lang="en-US"/>
              <a:t>PRESENTATION </a:t>
            </a:r>
            <a:br>
              <a:rPr lang="en-US"/>
            </a:br>
            <a:r>
              <a:rPr lang="en-US"/>
              <a:t>TITLE SLIDE</a:t>
            </a:r>
          </a:p>
        </p:txBody>
      </p:sp>
      <p:sp>
        <p:nvSpPr>
          <p:cNvPr id="30" name="Text Placeholder 29">
            <a:extLst>
              <a:ext uri="{FF2B5EF4-FFF2-40B4-BE49-F238E27FC236}">
                <a16:creationId xmlns:a16="http://schemas.microsoft.com/office/drawing/2014/main" id="{F7594860-9B18-BA4E-B3C6-B8FC66DE7709}"/>
              </a:ext>
            </a:extLst>
          </p:cNvPr>
          <p:cNvSpPr>
            <a:spLocks noGrp="1"/>
          </p:cNvSpPr>
          <p:nvPr userDrawn="1">
            <p:ph type="body" sz="quarter" idx="11" hasCustomPrompt="1"/>
          </p:nvPr>
        </p:nvSpPr>
        <p:spPr>
          <a:xfrm>
            <a:off x="2133598" y="4103127"/>
            <a:ext cx="7924800" cy="309610"/>
          </a:xfrm>
        </p:spPr>
        <p:txBody>
          <a:bodyPr>
            <a:noAutofit/>
          </a:bodyPr>
          <a:lstStyle>
            <a:lvl1pPr marL="0" indent="0" algn="ctr">
              <a:buNone/>
              <a:defRPr sz="24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a:solidFill>
                  <a:schemeClr val="bg1"/>
                </a:solidFill>
                <a:effectLst>
                  <a:outerShdw blurRad="38100" dist="38100" dir="2700000" algn="tl">
                    <a:srgbClr val="000000">
                      <a:alpha val="43137"/>
                    </a:srgbClr>
                  </a:outerShdw>
                </a:effectLst>
              </a:defRPr>
            </a:lvl2pPr>
            <a:lvl3pPr marL="914400" indent="0" algn="ctr">
              <a:buNone/>
              <a:defRPr>
                <a:solidFill>
                  <a:schemeClr val="bg1"/>
                </a:solidFill>
                <a:effectLst>
                  <a:outerShdw blurRad="38100" dist="38100" dir="2700000" algn="tl">
                    <a:srgbClr val="000000">
                      <a:alpha val="43137"/>
                    </a:srgbClr>
                  </a:outerShdw>
                </a:effectLst>
              </a:defRPr>
            </a:lvl3pPr>
            <a:lvl4pPr marL="1371600" indent="0" algn="ctr">
              <a:buNone/>
              <a:defRPr>
                <a:solidFill>
                  <a:schemeClr val="bg1"/>
                </a:solidFill>
                <a:effectLst>
                  <a:outerShdw blurRad="38100" dist="38100" dir="2700000" algn="tl">
                    <a:srgbClr val="000000">
                      <a:alpha val="43137"/>
                    </a:srgbClr>
                  </a:outerShdw>
                </a:effectLst>
              </a:defRPr>
            </a:lvl4pPr>
            <a:lvl5pPr marL="1828800" indent="0" algn="ctr">
              <a:buNone/>
              <a:defRPr>
                <a:solidFill>
                  <a:schemeClr val="bg1"/>
                </a:solidFill>
                <a:effectLst>
                  <a:outerShdw blurRad="38100" dist="38100" dir="2700000" algn="tl">
                    <a:srgbClr val="000000">
                      <a:alpha val="43137"/>
                    </a:srgbClr>
                  </a:outerShdw>
                </a:effectLst>
              </a:defRPr>
            </a:lvl5pPr>
          </a:lstStyle>
          <a:p>
            <a:pPr lvl="0"/>
            <a:r>
              <a:rPr lang="en-US"/>
              <a:t>CONTENT OWNER/DEPARTMENT</a:t>
            </a:r>
          </a:p>
        </p:txBody>
      </p:sp>
      <p:sp>
        <p:nvSpPr>
          <p:cNvPr id="32" name="Text Placeholder 31">
            <a:extLst>
              <a:ext uri="{FF2B5EF4-FFF2-40B4-BE49-F238E27FC236}">
                <a16:creationId xmlns:a16="http://schemas.microsoft.com/office/drawing/2014/main" id="{14C2556A-6B37-F149-9B3C-08300EEE4CA7}"/>
              </a:ext>
            </a:extLst>
          </p:cNvPr>
          <p:cNvSpPr>
            <a:spLocks noGrp="1"/>
          </p:cNvSpPr>
          <p:nvPr userDrawn="1">
            <p:ph type="body" sz="quarter" idx="12" hasCustomPrompt="1"/>
          </p:nvPr>
        </p:nvSpPr>
        <p:spPr>
          <a:xfrm>
            <a:off x="5003798" y="4770935"/>
            <a:ext cx="2184400" cy="230833"/>
          </a:xfrm>
        </p:spPr>
        <p:txBody>
          <a:bodyPr>
            <a:noAutofit/>
          </a:bodyPr>
          <a:lstStyle>
            <a:lvl1pPr marL="0" indent="0" algn="ctr">
              <a:buNone/>
              <a:defRPr sz="16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9144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3716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18288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Month 0000</a:t>
            </a:r>
          </a:p>
        </p:txBody>
      </p:sp>
      <p:sp>
        <p:nvSpPr>
          <p:cNvPr id="3" name="Footer Placeholder 2">
            <a:extLst>
              <a:ext uri="{FF2B5EF4-FFF2-40B4-BE49-F238E27FC236}">
                <a16:creationId xmlns:a16="http://schemas.microsoft.com/office/drawing/2014/main" id="{49425E21-4570-144E-BC11-FEA82CA8E01F}"/>
              </a:ext>
            </a:extLst>
          </p:cNvPr>
          <p:cNvSpPr>
            <a:spLocks noGrp="1"/>
          </p:cNvSpPr>
          <p:nvPr>
            <p:ph type="ftr" sz="quarter" idx="13"/>
          </p:nvPr>
        </p:nvSpPr>
        <p:spPr/>
        <p:txBody>
          <a:bodyPr/>
          <a:lstStyle/>
          <a:p>
            <a:r>
              <a:rPr lang="en-US"/>
              <a:t>Confidential – Do Not Distribute</a:t>
            </a:r>
          </a:p>
        </p:txBody>
      </p:sp>
    </p:spTree>
    <p:extLst>
      <p:ext uri="{BB962C8B-B14F-4D97-AF65-F5344CB8AC3E}">
        <p14:creationId xmlns:p14="http://schemas.microsoft.com/office/powerpoint/2010/main" val="3541842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7BB7F68-5177-5043-8D89-26444D535668}"/>
              </a:ext>
            </a:extLst>
          </p:cNvPr>
          <p:cNvPicPr>
            <a:picLocks noChangeAspect="1"/>
          </p:cNvPicPr>
          <p:nvPr userDrawn="1"/>
        </p:nvPicPr>
        <p:blipFill rotWithShape="1">
          <a:blip r:embed="rId2">
            <a:alphaModFix amt="85000"/>
          </a:blip>
          <a:srcRect l="853" t="11411" r="815" b="89"/>
          <a:stretch/>
        </p:blipFill>
        <p:spPr>
          <a:xfrm>
            <a:off x="10510" y="0"/>
            <a:ext cx="12192001" cy="6858001"/>
          </a:xfrm>
          <a:prstGeom prst="rect">
            <a:avLst/>
          </a:prstGeom>
        </p:spPr>
      </p:pic>
      <p:sp>
        <p:nvSpPr>
          <p:cNvPr id="11" name="Rectangle 10">
            <a:extLst>
              <a:ext uri="{FF2B5EF4-FFF2-40B4-BE49-F238E27FC236}">
                <a16:creationId xmlns:a16="http://schemas.microsoft.com/office/drawing/2014/main" id="{92ED1F56-60F7-B44E-B951-5D6FB93B40CC}"/>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8" name="Text Placeholder 27">
            <a:extLst>
              <a:ext uri="{FF2B5EF4-FFF2-40B4-BE49-F238E27FC236}">
                <a16:creationId xmlns:a16="http://schemas.microsoft.com/office/drawing/2014/main" id="{1B755A7B-8BFC-A44A-8DAE-606EAB10FA09}"/>
              </a:ext>
            </a:extLst>
          </p:cNvPr>
          <p:cNvSpPr>
            <a:spLocks noGrp="1"/>
          </p:cNvSpPr>
          <p:nvPr userDrawn="1">
            <p:ph type="body" sz="quarter" idx="10" hasCustomPrompt="1"/>
          </p:nvPr>
        </p:nvSpPr>
        <p:spPr>
          <a:xfrm>
            <a:off x="847345" y="1596747"/>
            <a:ext cx="10497311" cy="1727761"/>
          </a:xfrm>
        </p:spPr>
        <p:txBody>
          <a:bodyPr>
            <a:normAutofit/>
          </a:bodyPr>
          <a:lstStyle>
            <a:lvl1pPr marL="0" indent="0" algn="ctr">
              <a:buNone/>
              <a:defRPr sz="66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2pPr>
            <a:lvl3pPr marL="9144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3pPr>
            <a:lvl4pPr marL="13716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4pPr>
            <a:lvl5pPr marL="18288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5pPr>
          </a:lstStyle>
          <a:p>
            <a:pPr lvl="0"/>
            <a:r>
              <a:rPr lang="en-US"/>
              <a:t>PRESENTATION </a:t>
            </a:r>
            <a:br>
              <a:rPr lang="en-US"/>
            </a:br>
            <a:r>
              <a:rPr lang="en-US"/>
              <a:t>TITLE SLIDE</a:t>
            </a:r>
          </a:p>
        </p:txBody>
      </p:sp>
      <p:sp>
        <p:nvSpPr>
          <p:cNvPr id="30" name="Text Placeholder 29">
            <a:extLst>
              <a:ext uri="{FF2B5EF4-FFF2-40B4-BE49-F238E27FC236}">
                <a16:creationId xmlns:a16="http://schemas.microsoft.com/office/drawing/2014/main" id="{F7594860-9B18-BA4E-B3C6-B8FC66DE7709}"/>
              </a:ext>
            </a:extLst>
          </p:cNvPr>
          <p:cNvSpPr>
            <a:spLocks noGrp="1"/>
          </p:cNvSpPr>
          <p:nvPr userDrawn="1">
            <p:ph type="body" sz="quarter" idx="11" hasCustomPrompt="1"/>
          </p:nvPr>
        </p:nvSpPr>
        <p:spPr>
          <a:xfrm>
            <a:off x="2133598" y="4103127"/>
            <a:ext cx="7924800" cy="309610"/>
          </a:xfrm>
        </p:spPr>
        <p:txBody>
          <a:bodyPr>
            <a:noAutofit/>
          </a:bodyPr>
          <a:lstStyle>
            <a:lvl1pPr marL="0" indent="0" algn="ctr">
              <a:buNone/>
              <a:defRPr sz="24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a:solidFill>
                  <a:schemeClr val="bg1"/>
                </a:solidFill>
                <a:effectLst>
                  <a:outerShdw blurRad="38100" dist="38100" dir="2700000" algn="tl">
                    <a:srgbClr val="000000">
                      <a:alpha val="43137"/>
                    </a:srgbClr>
                  </a:outerShdw>
                </a:effectLst>
              </a:defRPr>
            </a:lvl2pPr>
            <a:lvl3pPr marL="914400" indent="0" algn="ctr">
              <a:buNone/>
              <a:defRPr>
                <a:solidFill>
                  <a:schemeClr val="bg1"/>
                </a:solidFill>
                <a:effectLst>
                  <a:outerShdw blurRad="38100" dist="38100" dir="2700000" algn="tl">
                    <a:srgbClr val="000000">
                      <a:alpha val="43137"/>
                    </a:srgbClr>
                  </a:outerShdw>
                </a:effectLst>
              </a:defRPr>
            </a:lvl3pPr>
            <a:lvl4pPr marL="1371600" indent="0" algn="ctr">
              <a:buNone/>
              <a:defRPr>
                <a:solidFill>
                  <a:schemeClr val="bg1"/>
                </a:solidFill>
                <a:effectLst>
                  <a:outerShdw blurRad="38100" dist="38100" dir="2700000" algn="tl">
                    <a:srgbClr val="000000">
                      <a:alpha val="43137"/>
                    </a:srgbClr>
                  </a:outerShdw>
                </a:effectLst>
              </a:defRPr>
            </a:lvl4pPr>
            <a:lvl5pPr marL="1828800" indent="0" algn="ctr">
              <a:buNone/>
              <a:defRPr>
                <a:solidFill>
                  <a:schemeClr val="bg1"/>
                </a:solidFill>
                <a:effectLst>
                  <a:outerShdw blurRad="38100" dist="38100" dir="2700000" algn="tl">
                    <a:srgbClr val="000000">
                      <a:alpha val="43137"/>
                    </a:srgbClr>
                  </a:outerShdw>
                </a:effectLst>
              </a:defRPr>
            </a:lvl5pPr>
          </a:lstStyle>
          <a:p>
            <a:pPr lvl="0"/>
            <a:r>
              <a:rPr lang="en-US"/>
              <a:t>CONTENT OWNER/DEPARTMENT</a:t>
            </a:r>
          </a:p>
        </p:txBody>
      </p:sp>
      <p:sp>
        <p:nvSpPr>
          <p:cNvPr id="32" name="Text Placeholder 31">
            <a:extLst>
              <a:ext uri="{FF2B5EF4-FFF2-40B4-BE49-F238E27FC236}">
                <a16:creationId xmlns:a16="http://schemas.microsoft.com/office/drawing/2014/main" id="{14C2556A-6B37-F149-9B3C-08300EEE4CA7}"/>
              </a:ext>
            </a:extLst>
          </p:cNvPr>
          <p:cNvSpPr>
            <a:spLocks noGrp="1"/>
          </p:cNvSpPr>
          <p:nvPr userDrawn="1">
            <p:ph type="body" sz="quarter" idx="12" hasCustomPrompt="1"/>
          </p:nvPr>
        </p:nvSpPr>
        <p:spPr>
          <a:xfrm>
            <a:off x="5003798" y="4770935"/>
            <a:ext cx="2184400" cy="230833"/>
          </a:xfrm>
        </p:spPr>
        <p:txBody>
          <a:bodyPr>
            <a:noAutofit/>
          </a:bodyPr>
          <a:lstStyle>
            <a:lvl1pPr marL="0" indent="0" algn="ctr">
              <a:buNone/>
              <a:defRPr sz="16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9144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3716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18288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Month 0000</a:t>
            </a:r>
          </a:p>
        </p:txBody>
      </p:sp>
      <p:sp>
        <p:nvSpPr>
          <p:cNvPr id="3" name="Footer Placeholder 2">
            <a:extLst>
              <a:ext uri="{FF2B5EF4-FFF2-40B4-BE49-F238E27FC236}">
                <a16:creationId xmlns:a16="http://schemas.microsoft.com/office/drawing/2014/main" id="{49425E21-4570-144E-BC11-FEA82CA8E01F}"/>
              </a:ext>
            </a:extLst>
          </p:cNvPr>
          <p:cNvSpPr>
            <a:spLocks noGrp="1"/>
          </p:cNvSpPr>
          <p:nvPr>
            <p:ph type="ftr" sz="quarter" idx="13"/>
          </p:nvPr>
        </p:nvSpPr>
        <p:spPr/>
        <p:txBody>
          <a:bodyPr/>
          <a:lstStyle/>
          <a:p>
            <a:r>
              <a:rPr lang="en-US"/>
              <a:t>Confidential – Do Not Distribute</a:t>
            </a:r>
          </a:p>
        </p:txBody>
      </p:sp>
    </p:spTree>
    <p:extLst>
      <p:ext uri="{BB962C8B-B14F-4D97-AF65-F5344CB8AC3E}">
        <p14:creationId xmlns:p14="http://schemas.microsoft.com/office/powerpoint/2010/main" val="370494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D194F12-81F1-5145-AFD6-24ECA2F92ACE}"/>
              </a:ext>
            </a:extLst>
          </p:cNvPr>
          <p:cNvPicPr>
            <a:picLocks noChangeAspect="1"/>
          </p:cNvPicPr>
          <p:nvPr userDrawn="1"/>
        </p:nvPicPr>
        <p:blipFill rotWithShape="1">
          <a:blip r:embed="rId2">
            <a:alphaModFix amt="85000"/>
          </a:blip>
          <a:srcRect l="853" t="11411" r="815" b="5643"/>
          <a:stretch/>
        </p:blipFill>
        <p:spPr>
          <a:xfrm>
            <a:off x="-1" y="-1"/>
            <a:ext cx="12192001" cy="6427619"/>
          </a:xfrm>
          <a:prstGeom prst="rect">
            <a:avLst/>
          </a:prstGeom>
        </p:spPr>
      </p:pic>
      <p:sp>
        <p:nvSpPr>
          <p:cNvPr id="9" name="Title 1">
            <a:extLst>
              <a:ext uri="{FF2B5EF4-FFF2-40B4-BE49-F238E27FC236}">
                <a16:creationId xmlns:a16="http://schemas.microsoft.com/office/drawing/2014/main" id="{4987A1DE-73B6-4D41-B0E9-451DB14C567C}"/>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a:solidFill>
                <a:srgbClr val="474747"/>
              </a:solidFill>
              <a:latin typeface="Encode Sans Normal" panose="02000000000000000000" pitchFamily="2" charset="77"/>
            </a:endParaRPr>
          </a:p>
        </p:txBody>
      </p:sp>
      <p:sp>
        <p:nvSpPr>
          <p:cNvPr id="14" name="Rectangle 13">
            <a:extLst>
              <a:ext uri="{FF2B5EF4-FFF2-40B4-BE49-F238E27FC236}">
                <a16:creationId xmlns:a16="http://schemas.microsoft.com/office/drawing/2014/main" id="{C7E38ADB-0E91-4444-9134-0E20B7BF7957}"/>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8954A20-8742-494E-A9A3-5A59CDEFD6B9}"/>
              </a:ext>
            </a:extLst>
          </p:cNvPr>
          <p:cNvPicPr>
            <a:picLocks noChangeAspect="1"/>
          </p:cNvPicPr>
          <p:nvPr userDrawn="1"/>
        </p:nvPicPr>
        <p:blipFill>
          <a:blip r:embed="rId3"/>
          <a:stretch>
            <a:fillRect/>
          </a:stretch>
        </p:blipFill>
        <p:spPr>
          <a:xfrm>
            <a:off x="10533768" y="6560561"/>
            <a:ext cx="1276446" cy="169654"/>
          </a:xfrm>
          <a:prstGeom prst="rect">
            <a:avLst/>
          </a:prstGeom>
        </p:spPr>
      </p:pic>
      <p:sp>
        <p:nvSpPr>
          <p:cNvPr id="10" name="Freeform 9">
            <a:extLst>
              <a:ext uri="{FF2B5EF4-FFF2-40B4-BE49-F238E27FC236}">
                <a16:creationId xmlns:a16="http://schemas.microsoft.com/office/drawing/2014/main" id="{A52E27C4-9C2D-9C4C-ACDB-8EA8C57E362D}"/>
              </a:ext>
            </a:extLst>
          </p:cNvPr>
          <p:cNvSpPr/>
          <p:nvPr userDrawn="1"/>
        </p:nvSpPr>
        <p:spPr>
          <a:xfrm rot="5400000" flipH="1">
            <a:off x="338980" y="284692"/>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noFill/>
            </a:endParaRPr>
          </a:p>
        </p:txBody>
      </p:sp>
      <p:sp>
        <p:nvSpPr>
          <p:cNvPr id="12" name="Rectangle 2">
            <a:extLst>
              <a:ext uri="{FF2B5EF4-FFF2-40B4-BE49-F238E27FC236}">
                <a16:creationId xmlns:a16="http://schemas.microsoft.com/office/drawing/2014/main" id="{4006041E-2DF3-2146-AC40-F1887160D5C9}"/>
              </a:ext>
            </a:extLst>
          </p:cNvPr>
          <p:cNvSpPr/>
          <p:nvPr userDrawn="1"/>
        </p:nvSpPr>
        <p:spPr>
          <a:xfrm>
            <a:off x="485493" y="1964305"/>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E92D3CC2-1BB5-444C-90B1-89DABF52CDDE}"/>
              </a:ext>
            </a:extLst>
          </p:cNvPr>
          <p:cNvSpPr>
            <a:spLocks noGrp="1"/>
          </p:cNvSpPr>
          <p:nvPr>
            <p:ph type="body" sz="quarter" idx="12" hasCustomPrompt="1"/>
          </p:nvPr>
        </p:nvSpPr>
        <p:spPr>
          <a:xfrm>
            <a:off x="481837" y="1333183"/>
            <a:ext cx="4443413" cy="539750"/>
          </a:xfrm>
        </p:spPr>
        <p:txBody>
          <a:bodyPr>
            <a:noAutofit/>
          </a:bodyPr>
          <a:lstStyle>
            <a:lvl1pPr marL="0" indent="0">
              <a:buNone/>
              <a:defRPr sz="3600" b="0" i="0">
                <a:solidFill>
                  <a:srgbClr val="2D2161"/>
                </a:solidFill>
                <a:latin typeface="Calibri Light" panose="020F0302020204030204" pitchFamily="34" charset="0"/>
                <a:cs typeface="Calibri Light" panose="020F0302020204030204" pitchFamily="34" charset="0"/>
              </a:defRPr>
            </a:lvl1pPr>
          </a:lstStyle>
          <a:p>
            <a:pPr lvl="0"/>
            <a:r>
              <a:rPr lang="en-US"/>
              <a:t>Banner Slide</a:t>
            </a:r>
          </a:p>
        </p:txBody>
      </p:sp>
      <p:sp>
        <p:nvSpPr>
          <p:cNvPr id="3" name="Text Placeholder 2">
            <a:extLst>
              <a:ext uri="{FF2B5EF4-FFF2-40B4-BE49-F238E27FC236}">
                <a16:creationId xmlns:a16="http://schemas.microsoft.com/office/drawing/2014/main" id="{75F3E7CF-4278-E041-B938-BA3102318966}"/>
              </a:ext>
            </a:extLst>
          </p:cNvPr>
          <p:cNvSpPr>
            <a:spLocks noGrp="1"/>
          </p:cNvSpPr>
          <p:nvPr>
            <p:ph type="body" sz="quarter" idx="13" hasCustomPrompt="1"/>
          </p:nvPr>
        </p:nvSpPr>
        <p:spPr>
          <a:xfrm>
            <a:off x="397240" y="2364107"/>
            <a:ext cx="4462463" cy="2147888"/>
          </a:xfrm>
        </p:spPr>
        <p:txBody>
          <a:bodyPr/>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stStyle>
          <a:p>
            <a:pPr lvl="0"/>
            <a:r>
              <a:rPr lang="en-US"/>
              <a:t>Bulleted text</a:t>
            </a:r>
          </a:p>
          <a:p>
            <a:pPr lvl="1"/>
            <a:r>
              <a:rPr lang="en-US"/>
              <a:t>Sub-bulleted text</a:t>
            </a:r>
          </a:p>
          <a:p>
            <a:pPr lvl="2"/>
            <a:r>
              <a:rPr lang="en-US"/>
              <a:t>Sub-sub-bulleted text</a:t>
            </a:r>
          </a:p>
        </p:txBody>
      </p:sp>
    </p:spTree>
    <p:extLst>
      <p:ext uri="{BB962C8B-B14F-4D97-AF65-F5344CB8AC3E}">
        <p14:creationId xmlns:p14="http://schemas.microsoft.com/office/powerpoint/2010/main" val="3969056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69BF7147-50F5-4F41-9C25-D0157AD64197}"/>
              </a:ext>
            </a:extLst>
          </p:cNvPr>
          <p:cNvSpPr/>
          <p:nvPr userDrawn="1"/>
        </p:nvSpPr>
        <p:spPr>
          <a:xfrm>
            <a:off x="460093" y="332061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CDFDBE4-8A5D-0D4A-8C9D-75B546169958}"/>
              </a:ext>
            </a:extLst>
          </p:cNvPr>
          <p:cNvCxnSpPr>
            <a:cxnSpLocks/>
          </p:cNvCxnSpPr>
          <p:nvPr userDrawn="1"/>
        </p:nvCxnSpPr>
        <p:spPr>
          <a:xfrm>
            <a:off x="426249" y="3987505"/>
            <a:ext cx="372160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C79E06-84F7-2E49-B284-DB718FB0C302}"/>
              </a:ext>
            </a:extLst>
          </p:cNvPr>
          <p:cNvCxnSpPr>
            <a:cxnSpLocks/>
          </p:cNvCxnSpPr>
          <p:nvPr userDrawn="1"/>
        </p:nvCxnSpPr>
        <p:spPr>
          <a:xfrm>
            <a:off x="413472" y="5551870"/>
            <a:ext cx="371877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466400-681C-0E49-A1D6-B07A8ED73970}"/>
              </a:ext>
            </a:extLst>
          </p:cNvPr>
          <p:cNvCxnSpPr>
            <a:cxnSpLocks/>
          </p:cNvCxnSpPr>
          <p:nvPr userDrawn="1"/>
        </p:nvCxnSpPr>
        <p:spPr>
          <a:xfrm>
            <a:off x="413472" y="5152712"/>
            <a:ext cx="371877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E4DBFE2-D624-4F4B-BF6E-1393D96D0536}"/>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0032C1-BAEC-B74E-AD93-9B0F828ADCA0}"/>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41" name="Text Placeholder 25">
            <a:extLst>
              <a:ext uri="{FF2B5EF4-FFF2-40B4-BE49-F238E27FC236}">
                <a16:creationId xmlns:a16="http://schemas.microsoft.com/office/drawing/2014/main" id="{80FC3359-684A-8B4D-80F0-C01AE8D7C151}"/>
              </a:ext>
            </a:extLst>
          </p:cNvPr>
          <p:cNvSpPr>
            <a:spLocks noGrp="1"/>
          </p:cNvSpPr>
          <p:nvPr>
            <p:ph type="body" sz="quarter" idx="12" hasCustomPrompt="1"/>
          </p:nvPr>
        </p:nvSpPr>
        <p:spPr>
          <a:xfrm>
            <a:off x="437431" y="1006807"/>
            <a:ext cx="4223195" cy="2158480"/>
          </a:xfrm>
        </p:spPr>
        <p:txBody>
          <a:bodyPr>
            <a:noAutofit/>
          </a:bodyPr>
          <a:lstStyle>
            <a:lvl1pPr marL="0" indent="0">
              <a:buNone/>
              <a:defRPr sz="3600" b="0" i="0">
                <a:solidFill>
                  <a:srgbClr val="2D2161"/>
                </a:solidFill>
                <a:latin typeface="Calibri Light" panose="020F0302020204030204" pitchFamily="34" charset="0"/>
                <a:cs typeface="Calibri Light" panose="020F0302020204030204" pitchFamily="34" charset="0"/>
              </a:defRPr>
            </a:lvl1pPr>
          </a:lstStyle>
          <a:p>
            <a:pPr lvl="0"/>
            <a:r>
              <a:rPr lang="en-US"/>
              <a:t>Pie Chart or Other Chart Header </a:t>
            </a:r>
            <a:br>
              <a:rPr lang="en-US"/>
            </a:br>
            <a:r>
              <a:rPr lang="en-US"/>
              <a:t>Option Goes </a:t>
            </a:r>
            <a:br>
              <a:rPr lang="en-US"/>
            </a:br>
            <a:r>
              <a:rPr lang="en-US"/>
              <a:t>Here</a:t>
            </a:r>
          </a:p>
        </p:txBody>
      </p:sp>
      <p:sp>
        <p:nvSpPr>
          <p:cNvPr id="19" name="Text Placeholder 2">
            <a:extLst>
              <a:ext uri="{FF2B5EF4-FFF2-40B4-BE49-F238E27FC236}">
                <a16:creationId xmlns:a16="http://schemas.microsoft.com/office/drawing/2014/main" id="{2E6E58A2-0303-F94C-AC7A-AB02D7899104}"/>
              </a:ext>
            </a:extLst>
          </p:cNvPr>
          <p:cNvSpPr>
            <a:spLocks noGrp="1"/>
          </p:cNvSpPr>
          <p:nvPr>
            <p:ph type="body" sz="quarter" idx="19" hasCustomPrompt="1"/>
          </p:nvPr>
        </p:nvSpPr>
        <p:spPr>
          <a:xfrm>
            <a:off x="430578" y="4513620"/>
            <a:ext cx="3701672" cy="547943"/>
          </a:xfrm>
        </p:spPr>
        <p:txBody>
          <a:bodyPr>
            <a:normAutofit/>
          </a:bodyPr>
          <a:lstStyle>
            <a:lvl1pPr marL="0" indent="0">
              <a:buNone/>
              <a:defRPr sz="44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9144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3pPr>
            <a:lvl4pPr marL="13716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4pPr>
            <a:lvl5pPr marL="18288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5pPr>
          </a:lstStyle>
          <a:p>
            <a:pPr lvl="0"/>
            <a:r>
              <a:rPr lang="en-US"/>
              <a:t>00.0%</a:t>
            </a:r>
          </a:p>
        </p:txBody>
      </p:sp>
      <p:sp>
        <p:nvSpPr>
          <p:cNvPr id="20" name="Text Placeholder 4">
            <a:extLst>
              <a:ext uri="{FF2B5EF4-FFF2-40B4-BE49-F238E27FC236}">
                <a16:creationId xmlns:a16="http://schemas.microsoft.com/office/drawing/2014/main" id="{199D707D-BE47-C04F-8DC0-BFB27BF5BA8F}"/>
              </a:ext>
            </a:extLst>
          </p:cNvPr>
          <p:cNvSpPr>
            <a:spLocks noGrp="1"/>
          </p:cNvSpPr>
          <p:nvPr>
            <p:ph type="body" sz="quarter" idx="20" hasCustomPrompt="1"/>
          </p:nvPr>
        </p:nvSpPr>
        <p:spPr>
          <a:xfrm>
            <a:off x="454024" y="4016828"/>
            <a:ext cx="3678226" cy="374650"/>
          </a:xfrm>
        </p:spPr>
        <p:txBody>
          <a:bodyPr>
            <a:normAutofit/>
          </a:bodyPr>
          <a:lstStyle>
            <a:lvl1pPr marL="0" indent="0">
              <a:buNone/>
              <a:defRPr sz="18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2pPr>
            <a:lvl3pPr marL="9144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3pPr>
            <a:lvl4pPr marL="13716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4pPr>
            <a:lvl5pPr marL="1828800" indent="0">
              <a:buNone/>
              <a:defRPr b="1" i="0">
                <a:solidFill>
                  <a:srgbClr val="2D2161"/>
                </a:solidFill>
                <a:latin typeface="Open Sans Semibold" panose="020B0606030504020204" pitchFamily="34" charset="0"/>
                <a:ea typeface="Open Sans Semibold" panose="020B0606030504020204" pitchFamily="34" charset="0"/>
                <a:cs typeface="Open Sans Semibold" panose="020B0606030504020204" pitchFamily="34" charset="0"/>
              </a:defRPr>
            </a:lvl5pPr>
          </a:lstStyle>
          <a:p>
            <a:pPr lvl="0"/>
            <a:r>
              <a:rPr lang="en-US"/>
              <a:t>KEY  FIGURE</a:t>
            </a:r>
          </a:p>
        </p:txBody>
      </p:sp>
      <p:sp>
        <p:nvSpPr>
          <p:cNvPr id="7" name="Text Placeholder 6">
            <a:extLst>
              <a:ext uri="{FF2B5EF4-FFF2-40B4-BE49-F238E27FC236}">
                <a16:creationId xmlns:a16="http://schemas.microsoft.com/office/drawing/2014/main" id="{EDAC8679-80AD-784A-983E-FF7124CF98E7}"/>
              </a:ext>
            </a:extLst>
          </p:cNvPr>
          <p:cNvSpPr>
            <a:spLocks noGrp="1"/>
          </p:cNvSpPr>
          <p:nvPr>
            <p:ph type="body" sz="quarter" idx="21" hasCustomPrompt="1"/>
          </p:nvPr>
        </p:nvSpPr>
        <p:spPr>
          <a:xfrm>
            <a:off x="430578" y="5220881"/>
            <a:ext cx="3717279" cy="206420"/>
          </a:xfrm>
        </p:spPr>
        <p:txBody>
          <a:bodyPr>
            <a:normAutofit/>
          </a:bodyPr>
          <a:lstStyle>
            <a:lvl1pPr marL="0" indent="0" algn="dist">
              <a:buNone/>
              <a:defRPr sz="1600" b="0" i="0">
                <a:solidFill>
                  <a:schemeClr val="tx1">
                    <a:lumMod val="50000"/>
                    <a:lumOff val="50000"/>
                  </a:schemeClr>
                </a:solidFill>
                <a:latin typeface="Calibri Light" panose="020F0302020204030204" pitchFamily="34" charset="0"/>
                <a:cs typeface="Calibri Light" panose="020F0302020204030204" pitchFamily="34" charset="0"/>
              </a:defRPr>
            </a:lvl1pPr>
            <a:lvl2pPr marL="457200" indent="0">
              <a:buNone/>
              <a:defRPr>
                <a:solidFill>
                  <a:schemeClr val="tx1">
                    <a:lumMod val="50000"/>
                    <a:lumOff val="50000"/>
                  </a:schemeClr>
                </a:solidFill>
              </a:defRPr>
            </a:lvl2pPr>
            <a:lvl3pPr marL="914400" indent="0">
              <a:buNone/>
              <a:defRPr>
                <a:solidFill>
                  <a:schemeClr val="tx1">
                    <a:lumMod val="50000"/>
                    <a:lumOff val="50000"/>
                  </a:schemeClr>
                </a:solidFill>
              </a:defRPr>
            </a:lvl3pPr>
            <a:lvl4pPr marL="1371600" indent="0">
              <a:buNone/>
              <a:defRPr>
                <a:solidFill>
                  <a:schemeClr val="tx1">
                    <a:lumMod val="50000"/>
                    <a:lumOff val="50000"/>
                  </a:schemeClr>
                </a:solidFill>
              </a:defRPr>
            </a:lvl4pPr>
            <a:lvl5pPr marL="1828800" indent="0">
              <a:buNone/>
              <a:defRPr>
                <a:solidFill>
                  <a:schemeClr val="tx1">
                    <a:lumMod val="50000"/>
                    <a:lumOff val="50000"/>
                  </a:schemeClr>
                </a:solidFill>
              </a:defRPr>
            </a:lvl5pPr>
          </a:lstStyle>
          <a:p>
            <a:pPr lvl="0"/>
            <a:r>
              <a:rPr lang="en-US"/>
              <a:t>Data Period: Mon 0000 – Mon 0000</a:t>
            </a:r>
          </a:p>
        </p:txBody>
      </p:sp>
      <p:sp>
        <p:nvSpPr>
          <p:cNvPr id="2" name="Footer Placeholder 1">
            <a:extLst>
              <a:ext uri="{FF2B5EF4-FFF2-40B4-BE49-F238E27FC236}">
                <a16:creationId xmlns:a16="http://schemas.microsoft.com/office/drawing/2014/main" id="{0380C17E-7C05-684B-91C6-66E5E76C2615}"/>
              </a:ext>
            </a:extLst>
          </p:cNvPr>
          <p:cNvSpPr>
            <a:spLocks noGrp="1"/>
          </p:cNvSpPr>
          <p:nvPr>
            <p:ph type="ftr" sz="quarter" idx="22"/>
          </p:nvPr>
        </p:nvSpPr>
        <p:spPr/>
        <p:txBody>
          <a:bodyPr/>
          <a:lstStyle/>
          <a:p>
            <a:r>
              <a:rPr lang="en-US"/>
              <a:t>Confidential – Do Not Distribute</a:t>
            </a:r>
          </a:p>
        </p:txBody>
      </p:sp>
    </p:spTree>
    <p:extLst>
      <p:ext uri="{BB962C8B-B14F-4D97-AF65-F5344CB8AC3E}">
        <p14:creationId xmlns:p14="http://schemas.microsoft.com/office/powerpoint/2010/main" val="2586374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F80D74-ABEC-7A44-BC3B-BE56621A31E2}"/>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5392F5-7AF2-BA4C-8E02-BCB417EE9487}"/>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0" name="Title 1">
            <a:extLst>
              <a:ext uri="{FF2B5EF4-FFF2-40B4-BE49-F238E27FC236}">
                <a16:creationId xmlns:a16="http://schemas.microsoft.com/office/drawing/2014/main" id="{9896ACD2-94B6-D346-A2AB-3D0F8E9EF72B}"/>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a:solidFill>
                <a:srgbClr val="474747"/>
              </a:solidFill>
              <a:latin typeface="Calibri Light" panose="020F0302020204030204" pitchFamily="34" charset="0"/>
              <a:cs typeface="Calibri Light" panose="020F0302020204030204" pitchFamily="34" charset="0"/>
            </a:endParaRPr>
          </a:p>
        </p:txBody>
      </p:sp>
      <p:sp>
        <p:nvSpPr>
          <p:cNvPr id="12" name="Rectangle 2">
            <a:extLst>
              <a:ext uri="{FF2B5EF4-FFF2-40B4-BE49-F238E27FC236}">
                <a16:creationId xmlns:a16="http://schemas.microsoft.com/office/drawing/2014/main" id="{6F9129E4-6001-BC46-9C7F-0E90825F923F}"/>
              </a:ext>
            </a:extLst>
          </p:cNvPr>
          <p:cNvSpPr/>
          <p:nvPr userDrawn="1"/>
        </p:nvSpPr>
        <p:spPr>
          <a:xfrm>
            <a:off x="472821" y="1166772"/>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9FA60BCB-18DE-5249-AB92-215B789C3FA2}"/>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9" name="Text Placeholder 17">
            <a:extLst>
              <a:ext uri="{FF2B5EF4-FFF2-40B4-BE49-F238E27FC236}">
                <a16:creationId xmlns:a16="http://schemas.microsoft.com/office/drawing/2014/main" id="{94C58C2A-26C9-5644-86EB-93C82F79F0AE}"/>
              </a:ext>
            </a:extLst>
          </p:cNvPr>
          <p:cNvSpPr>
            <a:spLocks noGrp="1"/>
          </p:cNvSpPr>
          <p:nvPr>
            <p:ph type="body" sz="quarter" idx="16" hasCustomPrompt="1"/>
          </p:nvPr>
        </p:nvSpPr>
        <p:spPr>
          <a:xfrm>
            <a:off x="465170" y="1381125"/>
            <a:ext cx="8081518" cy="40005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44546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Optional Subtext Can Go Here</a:t>
            </a:r>
          </a:p>
        </p:txBody>
      </p:sp>
      <p:sp>
        <p:nvSpPr>
          <p:cNvPr id="22" name="Text Placeholder 20">
            <a:extLst>
              <a:ext uri="{FF2B5EF4-FFF2-40B4-BE49-F238E27FC236}">
                <a16:creationId xmlns:a16="http://schemas.microsoft.com/office/drawing/2014/main" id="{B83BBA5E-A3F5-644A-91FF-E9C94764349F}"/>
              </a:ext>
            </a:extLst>
          </p:cNvPr>
          <p:cNvSpPr>
            <a:spLocks noGrp="1"/>
          </p:cNvSpPr>
          <p:nvPr>
            <p:ph type="body" sz="quarter" idx="17" hasCustomPrompt="1"/>
          </p:nvPr>
        </p:nvSpPr>
        <p:spPr>
          <a:xfrm>
            <a:off x="7489692" y="1454006"/>
            <a:ext cx="4206875" cy="254000"/>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b="0" i="0">
                <a:latin typeface="Calibri Light" panose="020F0302020204030204" pitchFamily="34" charset="0"/>
                <a:cs typeface="Calibri Light" panose="020F03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DATA PERIOD: MON 0000 – MON 0000</a:t>
            </a:r>
          </a:p>
        </p:txBody>
      </p:sp>
      <p:sp>
        <p:nvSpPr>
          <p:cNvPr id="24" name="Text Placeholder 25">
            <a:extLst>
              <a:ext uri="{FF2B5EF4-FFF2-40B4-BE49-F238E27FC236}">
                <a16:creationId xmlns:a16="http://schemas.microsoft.com/office/drawing/2014/main" id="{965C936B-9802-7B40-AA7E-08555792A5E6}"/>
              </a:ext>
            </a:extLst>
          </p:cNvPr>
          <p:cNvSpPr>
            <a:spLocks noGrp="1"/>
          </p:cNvSpPr>
          <p:nvPr>
            <p:ph type="body" sz="quarter" idx="12" hasCustomPrompt="1"/>
          </p:nvPr>
        </p:nvSpPr>
        <p:spPr>
          <a:xfrm>
            <a:off x="437227" y="501766"/>
            <a:ext cx="11011011" cy="662806"/>
          </a:xfrm>
        </p:spPr>
        <p:txBody>
          <a:bodyPr>
            <a:noAutofit/>
          </a:bodyPr>
          <a:lstStyle>
            <a:lvl1pPr marL="0" indent="0">
              <a:buNone/>
              <a:defRPr sz="3600" b="0" i="0">
                <a:solidFill>
                  <a:srgbClr val="2D2161"/>
                </a:solidFill>
                <a:latin typeface="Calibri Light" panose="020F0302020204030204" pitchFamily="34" charset="0"/>
                <a:cs typeface="Calibri Light" panose="020F0302020204030204" pitchFamily="34" charset="0"/>
              </a:defRPr>
            </a:lvl1pPr>
          </a:lstStyle>
          <a:p>
            <a:pPr lvl="0"/>
            <a:r>
              <a:rPr lang="en-US"/>
              <a:t>Bar Chart Header Option Goes Here</a:t>
            </a:r>
          </a:p>
        </p:txBody>
      </p:sp>
    </p:spTree>
    <p:extLst>
      <p:ext uri="{BB962C8B-B14F-4D97-AF65-F5344CB8AC3E}">
        <p14:creationId xmlns:p14="http://schemas.microsoft.com/office/powerpoint/2010/main" val="3936462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6" name="Picture Placeholder 27">
            <a:extLst>
              <a:ext uri="{FF2B5EF4-FFF2-40B4-BE49-F238E27FC236}">
                <a16:creationId xmlns:a16="http://schemas.microsoft.com/office/drawing/2014/main" id="{D88639B0-FE1C-A54F-A9BE-E8DF97265705}"/>
              </a:ext>
            </a:extLst>
          </p:cNvPr>
          <p:cNvSpPr>
            <a:spLocks noGrp="1"/>
          </p:cNvSpPr>
          <p:nvPr>
            <p:ph type="pic" sz="quarter" idx="15"/>
          </p:nvPr>
        </p:nvSpPr>
        <p:spPr>
          <a:xfrm>
            <a:off x="6726822" y="-6938"/>
            <a:ext cx="5465177" cy="6427618"/>
          </a:xfrm>
          <a:prstGeom prst="rect">
            <a:avLst/>
          </a:prstGeom>
          <a:solidFill>
            <a:schemeClr val="bg1">
              <a:lumMod val="95000"/>
            </a:schemeClr>
          </a:solidFill>
          <a:effectLst>
            <a:outerShdw blurRad="177800" sx="99000" sy="99000" algn="ctr" rotWithShape="0">
              <a:schemeClr val="tx1">
                <a:alpha val="25000"/>
              </a:schemeClr>
            </a:outerShdw>
          </a:effectLst>
        </p:spPr>
        <p:txBody>
          <a:bodyPr anchor="ctr" anchorCtr="0"/>
          <a:lstStyle>
            <a:lvl1pPr marL="0" indent="0" algn="ctr">
              <a:buNone/>
              <a:defRPr>
                <a:solidFill>
                  <a:schemeClr val="bg2">
                    <a:lumMod val="90000"/>
                  </a:schemeClr>
                </a:solidFill>
              </a:defRPr>
            </a:lvl1pPr>
          </a:lstStyle>
          <a:p>
            <a:r>
              <a:rPr lang="en-US"/>
              <a:t>Click icon to add picture</a:t>
            </a:r>
          </a:p>
        </p:txBody>
      </p:sp>
      <p:sp>
        <p:nvSpPr>
          <p:cNvPr id="8" name="Title 1">
            <a:extLst>
              <a:ext uri="{FF2B5EF4-FFF2-40B4-BE49-F238E27FC236}">
                <a16:creationId xmlns:a16="http://schemas.microsoft.com/office/drawing/2014/main" id="{1D761325-484E-AF4E-B4AF-A9FF67664778}"/>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a:solidFill>
                <a:srgbClr val="474747"/>
              </a:solidFill>
              <a:latin typeface="Encode Sans Normal" panose="02000000000000000000" pitchFamily="2" charset="77"/>
            </a:endParaRPr>
          </a:p>
        </p:txBody>
      </p:sp>
      <p:sp>
        <p:nvSpPr>
          <p:cNvPr id="11" name="Rectangle 2">
            <a:extLst>
              <a:ext uri="{FF2B5EF4-FFF2-40B4-BE49-F238E27FC236}">
                <a16:creationId xmlns:a16="http://schemas.microsoft.com/office/drawing/2014/main" id="{BBCD33FE-B234-9144-BA9D-A6E549655BFB}"/>
              </a:ext>
            </a:extLst>
          </p:cNvPr>
          <p:cNvSpPr/>
          <p:nvPr userDrawn="1"/>
        </p:nvSpPr>
        <p:spPr>
          <a:xfrm>
            <a:off x="460093" y="2018396"/>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829825-1911-9940-882B-06BDF5D9D8D2}"/>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1BCAD31-0AA6-F943-A071-31E556E54852}"/>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7" name="Rectangle 16">
            <a:extLst>
              <a:ext uri="{FF2B5EF4-FFF2-40B4-BE49-F238E27FC236}">
                <a16:creationId xmlns:a16="http://schemas.microsoft.com/office/drawing/2014/main" id="{D2F8D155-F7D2-CC47-A208-524C2EC39922}"/>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28" name="Text Placeholder 25">
            <a:extLst>
              <a:ext uri="{FF2B5EF4-FFF2-40B4-BE49-F238E27FC236}">
                <a16:creationId xmlns:a16="http://schemas.microsoft.com/office/drawing/2014/main" id="{C7B1F43D-5FAF-F244-A577-3C63E0BE7A98}"/>
              </a:ext>
            </a:extLst>
          </p:cNvPr>
          <p:cNvSpPr>
            <a:spLocks noGrp="1"/>
          </p:cNvSpPr>
          <p:nvPr>
            <p:ph type="body" sz="quarter" idx="12" hasCustomPrompt="1"/>
          </p:nvPr>
        </p:nvSpPr>
        <p:spPr>
          <a:xfrm>
            <a:off x="449912" y="547486"/>
            <a:ext cx="5954462" cy="1354784"/>
          </a:xfrm>
        </p:spPr>
        <p:txBody>
          <a:bodyPr>
            <a:noAutofit/>
          </a:bodyPr>
          <a:lstStyle>
            <a:lvl1pPr marL="0" indent="0">
              <a:buNone/>
              <a:defRPr sz="4400" b="0" i="0">
                <a:solidFill>
                  <a:srgbClr val="2D2161"/>
                </a:solidFill>
                <a:latin typeface="Calibri Light" panose="020F0302020204030204" pitchFamily="34" charset="0"/>
                <a:cs typeface="Calibri Light" panose="020F0302020204030204" pitchFamily="34" charset="0"/>
              </a:defRPr>
            </a:lvl1pPr>
          </a:lstStyle>
          <a:p>
            <a:pPr lvl="0"/>
            <a:r>
              <a:rPr lang="en-US"/>
              <a:t>This Is A Text Slide </a:t>
            </a:r>
            <a:br>
              <a:rPr lang="en-US"/>
            </a:br>
            <a:r>
              <a:rPr lang="en-US"/>
              <a:t>With An Image</a:t>
            </a:r>
          </a:p>
        </p:txBody>
      </p:sp>
      <p:sp>
        <p:nvSpPr>
          <p:cNvPr id="12" name="Text Placeholder 2">
            <a:extLst>
              <a:ext uri="{FF2B5EF4-FFF2-40B4-BE49-F238E27FC236}">
                <a16:creationId xmlns:a16="http://schemas.microsoft.com/office/drawing/2014/main" id="{8DEAE396-DAAD-954A-9856-15C2BE330E14}"/>
              </a:ext>
            </a:extLst>
          </p:cNvPr>
          <p:cNvSpPr>
            <a:spLocks noGrp="1"/>
          </p:cNvSpPr>
          <p:nvPr>
            <p:ph type="body" sz="quarter" idx="21" hasCustomPrompt="1"/>
          </p:nvPr>
        </p:nvSpPr>
        <p:spPr>
          <a:xfrm>
            <a:off x="469187" y="2569555"/>
            <a:ext cx="6034849" cy="531813"/>
          </a:xfrm>
        </p:spPr>
        <p:txBody>
          <a:bodyPr anchor="ctr">
            <a:noAutofit/>
          </a:bodyPr>
          <a:lstStyle>
            <a:lvl1pPr marL="0" indent="0" algn="l">
              <a:buNone/>
              <a:defRPr sz="26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This is a sub header for the slide</a:t>
            </a:r>
          </a:p>
        </p:txBody>
      </p:sp>
      <p:sp>
        <p:nvSpPr>
          <p:cNvPr id="3" name="Text Placeholder 2">
            <a:extLst>
              <a:ext uri="{FF2B5EF4-FFF2-40B4-BE49-F238E27FC236}">
                <a16:creationId xmlns:a16="http://schemas.microsoft.com/office/drawing/2014/main" id="{D52E54FB-8FD2-9E45-B145-5D4CA7589545}"/>
              </a:ext>
            </a:extLst>
          </p:cNvPr>
          <p:cNvSpPr>
            <a:spLocks noGrp="1"/>
          </p:cNvSpPr>
          <p:nvPr>
            <p:ph type="body" sz="quarter" idx="22" hasCustomPrompt="1"/>
          </p:nvPr>
        </p:nvSpPr>
        <p:spPr>
          <a:xfrm>
            <a:off x="366713" y="3101975"/>
            <a:ext cx="6034087" cy="3059113"/>
          </a:xfrm>
        </p:spPr>
        <p:txBody>
          <a:bodyPr/>
          <a:lstStyle>
            <a:lvl1pPr marL="91440" indent="0">
              <a:buNone/>
              <a:defRPr b="0" i="0">
                <a:latin typeface="Calibri Light" panose="020F0302020204030204" pitchFamily="34" charset="0"/>
                <a:cs typeface="Calibri Light" panose="020F0302020204030204" pitchFamily="34" charset="0"/>
              </a:defRPr>
            </a:lvl1pPr>
            <a:lvl2pPr marL="548640" indent="0">
              <a:buNone/>
              <a:defRPr/>
            </a:lvl2pPr>
            <a:lvl3pPr marL="100584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Tree>
    <p:extLst>
      <p:ext uri="{BB962C8B-B14F-4D97-AF65-F5344CB8AC3E}">
        <p14:creationId xmlns:p14="http://schemas.microsoft.com/office/powerpoint/2010/main" val="3296056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5886CA6-E0FD-0C4C-B12B-3B71FEB98437}"/>
              </a:ext>
            </a:extLst>
          </p:cNvPr>
          <p:cNvSpPr/>
          <p:nvPr userDrawn="1"/>
        </p:nvSpPr>
        <p:spPr>
          <a:xfrm>
            <a:off x="460093" y="1345740"/>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1A9B8F-F556-3E42-8516-149F3335AC51}"/>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65933EB-3480-8E45-AC83-B462FE153AF2}"/>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5" name="Rectangle 14">
            <a:extLst>
              <a:ext uri="{FF2B5EF4-FFF2-40B4-BE49-F238E27FC236}">
                <a16:creationId xmlns:a16="http://schemas.microsoft.com/office/drawing/2014/main" id="{F1BFA879-C1EC-9C49-9962-0F8E7DA635E0}"/>
              </a:ext>
            </a:extLst>
          </p:cNvPr>
          <p:cNvSpPr/>
          <p:nvPr userDrawn="1"/>
        </p:nvSpPr>
        <p:spPr>
          <a:xfrm>
            <a:off x="6773703" y="1953928"/>
            <a:ext cx="4991477" cy="4180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5039B0-8E77-AC49-99A3-500D1B6DE5AE}"/>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30" name="Text Placeholder 25">
            <a:extLst>
              <a:ext uri="{FF2B5EF4-FFF2-40B4-BE49-F238E27FC236}">
                <a16:creationId xmlns:a16="http://schemas.microsoft.com/office/drawing/2014/main" id="{8718163B-7B9D-6243-88B1-28BF51E9B2EB}"/>
              </a:ext>
            </a:extLst>
          </p:cNvPr>
          <p:cNvSpPr>
            <a:spLocks noGrp="1"/>
          </p:cNvSpPr>
          <p:nvPr>
            <p:ph type="body" sz="quarter" idx="12" hasCustomPrompt="1"/>
          </p:nvPr>
        </p:nvSpPr>
        <p:spPr>
          <a:xfrm>
            <a:off x="464660" y="547486"/>
            <a:ext cx="10505188" cy="670468"/>
          </a:xfrm>
        </p:spPr>
        <p:txBody>
          <a:bodyPr>
            <a:noAutofit/>
          </a:bodyPr>
          <a:lstStyle>
            <a:lvl1pPr marL="0" indent="0">
              <a:buNone/>
              <a:defRPr sz="4400" b="0" i="0">
                <a:solidFill>
                  <a:srgbClr val="2D2161"/>
                </a:solidFill>
                <a:latin typeface="Calibri Light" panose="020F0302020204030204" pitchFamily="34" charset="0"/>
                <a:cs typeface="Calibri Light" panose="020F0302020204030204" pitchFamily="34" charset="0"/>
              </a:defRPr>
            </a:lvl1pPr>
          </a:lstStyle>
          <a:p>
            <a:pPr lvl="0"/>
            <a:r>
              <a:rPr lang="en-US"/>
              <a:t>This Is A Text Slide With Bullet List</a:t>
            </a:r>
          </a:p>
        </p:txBody>
      </p:sp>
      <p:sp>
        <p:nvSpPr>
          <p:cNvPr id="16" name="Text Placeholder 2">
            <a:extLst>
              <a:ext uri="{FF2B5EF4-FFF2-40B4-BE49-F238E27FC236}">
                <a16:creationId xmlns:a16="http://schemas.microsoft.com/office/drawing/2014/main" id="{5D3B6E95-ED5A-3C41-9D09-56FEAE69C02F}"/>
              </a:ext>
            </a:extLst>
          </p:cNvPr>
          <p:cNvSpPr>
            <a:spLocks noGrp="1"/>
          </p:cNvSpPr>
          <p:nvPr>
            <p:ph type="body" sz="quarter" idx="21" hasCustomPrompt="1"/>
          </p:nvPr>
        </p:nvSpPr>
        <p:spPr>
          <a:xfrm>
            <a:off x="469949" y="1836509"/>
            <a:ext cx="5930851" cy="531813"/>
          </a:xfrm>
        </p:spPr>
        <p:txBody>
          <a:bodyPr anchor="ctr">
            <a:noAutofit/>
          </a:bodyPr>
          <a:lstStyle>
            <a:lvl1pPr marL="0" indent="0" algn="l">
              <a:buNone/>
              <a:defRPr sz="26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This is a sub header for the slide</a:t>
            </a:r>
          </a:p>
        </p:txBody>
      </p:sp>
      <p:sp>
        <p:nvSpPr>
          <p:cNvPr id="17" name="Text Placeholder 2">
            <a:extLst>
              <a:ext uri="{FF2B5EF4-FFF2-40B4-BE49-F238E27FC236}">
                <a16:creationId xmlns:a16="http://schemas.microsoft.com/office/drawing/2014/main" id="{A1BCB61B-124F-9A4D-9464-DB384A57212B}"/>
              </a:ext>
            </a:extLst>
          </p:cNvPr>
          <p:cNvSpPr>
            <a:spLocks noGrp="1"/>
          </p:cNvSpPr>
          <p:nvPr>
            <p:ph type="body" sz="quarter" idx="22" hasCustomPrompt="1"/>
          </p:nvPr>
        </p:nvSpPr>
        <p:spPr>
          <a:xfrm>
            <a:off x="7041575" y="2267005"/>
            <a:ext cx="4473639" cy="837291"/>
          </a:xfrm>
        </p:spPr>
        <p:txBody>
          <a:bodyPr anchor="ctr">
            <a:noAutofit/>
          </a:bodyPr>
          <a:lstStyle>
            <a:lvl1pPr marL="0" indent="0" algn="l">
              <a:buNone/>
              <a:defRPr sz="26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This is a sub header for the bullets</a:t>
            </a:r>
          </a:p>
        </p:txBody>
      </p:sp>
      <p:sp>
        <p:nvSpPr>
          <p:cNvPr id="19" name="Text Placeholder 2">
            <a:extLst>
              <a:ext uri="{FF2B5EF4-FFF2-40B4-BE49-F238E27FC236}">
                <a16:creationId xmlns:a16="http://schemas.microsoft.com/office/drawing/2014/main" id="{49769D82-ECE9-FA43-AB1A-B2A89A2EC157}"/>
              </a:ext>
            </a:extLst>
          </p:cNvPr>
          <p:cNvSpPr>
            <a:spLocks noGrp="1"/>
          </p:cNvSpPr>
          <p:nvPr>
            <p:ph type="body" sz="quarter" idx="23" hasCustomPrompt="1"/>
          </p:nvPr>
        </p:nvSpPr>
        <p:spPr>
          <a:xfrm>
            <a:off x="366713" y="2368322"/>
            <a:ext cx="6034087" cy="3059113"/>
          </a:xfrm>
        </p:spPr>
        <p:txBody>
          <a:bodyPr/>
          <a:lstStyle>
            <a:lvl1pPr marL="91440" indent="0">
              <a:buNone/>
              <a:defRPr b="0" i="0">
                <a:latin typeface="Calibri Light" panose="020F0302020204030204" pitchFamily="34" charset="0"/>
                <a:cs typeface="Calibri Light" panose="020F0302020204030204" pitchFamily="34" charset="0"/>
              </a:defRPr>
            </a:lvl1pPr>
            <a:lvl2pPr marL="548640" indent="0">
              <a:buNone/>
              <a:defRPr/>
            </a:lvl2pPr>
            <a:lvl3pPr marL="100584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3" name="Text Placeholder 2">
            <a:extLst>
              <a:ext uri="{FF2B5EF4-FFF2-40B4-BE49-F238E27FC236}">
                <a16:creationId xmlns:a16="http://schemas.microsoft.com/office/drawing/2014/main" id="{7CF0194A-C8A8-2845-BB09-DA8866AC2BDB}"/>
              </a:ext>
            </a:extLst>
          </p:cNvPr>
          <p:cNvSpPr>
            <a:spLocks noGrp="1"/>
          </p:cNvSpPr>
          <p:nvPr>
            <p:ph type="body" sz="quarter" idx="24" hasCustomPrompt="1"/>
          </p:nvPr>
        </p:nvSpPr>
        <p:spPr>
          <a:xfrm>
            <a:off x="7041640" y="3103563"/>
            <a:ext cx="4473575" cy="2854325"/>
          </a:xfrm>
        </p:spPr>
        <p:txBody>
          <a:bodyPr/>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stStyle>
          <a:p>
            <a:pPr lvl="0"/>
            <a:r>
              <a:rPr lang="en-US"/>
              <a:t>First Bullet</a:t>
            </a:r>
          </a:p>
          <a:p>
            <a:pPr lvl="1"/>
            <a:r>
              <a:rPr lang="en-US"/>
              <a:t>Second bullet</a:t>
            </a:r>
          </a:p>
          <a:p>
            <a:pPr lvl="2"/>
            <a:r>
              <a:rPr lang="en-US"/>
              <a:t>Third bullet</a:t>
            </a:r>
          </a:p>
        </p:txBody>
      </p:sp>
    </p:spTree>
    <p:extLst>
      <p:ext uri="{BB962C8B-B14F-4D97-AF65-F5344CB8AC3E}">
        <p14:creationId xmlns:p14="http://schemas.microsoft.com/office/powerpoint/2010/main" val="2015312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C60881-FE51-BC44-82AD-6206E042B9F4}"/>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a:solidFill>
                <a:srgbClr val="474747"/>
              </a:solidFill>
              <a:latin typeface="Encode Sans Normal" panose="02000000000000000000" pitchFamily="2" charset="77"/>
            </a:endParaRPr>
          </a:p>
        </p:txBody>
      </p:sp>
      <p:sp>
        <p:nvSpPr>
          <p:cNvPr id="8" name="Rectangle 2">
            <a:extLst>
              <a:ext uri="{FF2B5EF4-FFF2-40B4-BE49-F238E27FC236}">
                <a16:creationId xmlns:a16="http://schemas.microsoft.com/office/drawing/2014/main" id="{8625607A-9C1B-5D4E-B3F1-D9FF964D1A0A}"/>
              </a:ext>
            </a:extLst>
          </p:cNvPr>
          <p:cNvSpPr/>
          <p:nvPr userDrawn="1"/>
        </p:nvSpPr>
        <p:spPr>
          <a:xfrm>
            <a:off x="460093" y="1345740"/>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C1367C-7DA8-4B47-B6B1-7582B4E2461A}"/>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97D6C3-FEFA-F540-B5A3-FC59F48EE848}"/>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5" name="Rectangle 14">
            <a:extLst>
              <a:ext uri="{FF2B5EF4-FFF2-40B4-BE49-F238E27FC236}">
                <a16:creationId xmlns:a16="http://schemas.microsoft.com/office/drawing/2014/main" id="{DEC1E624-E75D-0949-B3C5-D247666CDD01}"/>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24" name="Text Placeholder 25">
            <a:extLst>
              <a:ext uri="{FF2B5EF4-FFF2-40B4-BE49-F238E27FC236}">
                <a16:creationId xmlns:a16="http://schemas.microsoft.com/office/drawing/2014/main" id="{85D3D1C9-3056-5740-A240-1C96EC50BADB}"/>
              </a:ext>
            </a:extLst>
          </p:cNvPr>
          <p:cNvSpPr>
            <a:spLocks noGrp="1"/>
          </p:cNvSpPr>
          <p:nvPr>
            <p:ph type="body" sz="quarter" idx="12" hasCustomPrompt="1"/>
          </p:nvPr>
        </p:nvSpPr>
        <p:spPr>
          <a:xfrm>
            <a:off x="479408" y="547486"/>
            <a:ext cx="10505188" cy="670468"/>
          </a:xfrm>
        </p:spPr>
        <p:txBody>
          <a:bodyPr>
            <a:noAutofit/>
          </a:bodyPr>
          <a:lstStyle>
            <a:lvl1pPr marL="0" indent="0">
              <a:buNone/>
              <a:defRPr sz="4400" b="0" i="0">
                <a:solidFill>
                  <a:srgbClr val="2D2161"/>
                </a:solidFill>
                <a:latin typeface="Calibri Light" panose="020F0302020204030204" pitchFamily="34" charset="0"/>
                <a:cs typeface="Calibri Light" panose="020F0302020204030204" pitchFamily="34" charset="0"/>
              </a:defRPr>
            </a:lvl1pPr>
          </a:lstStyle>
          <a:p>
            <a:pPr lvl="0"/>
            <a:r>
              <a:rPr lang="en-US"/>
              <a:t>This Is A Text Slide With Bullet List</a:t>
            </a:r>
          </a:p>
        </p:txBody>
      </p:sp>
      <p:sp>
        <p:nvSpPr>
          <p:cNvPr id="17" name="Text Placeholder 2">
            <a:extLst>
              <a:ext uri="{FF2B5EF4-FFF2-40B4-BE49-F238E27FC236}">
                <a16:creationId xmlns:a16="http://schemas.microsoft.com/office/drawing/2014/main" id="{873DA643-D2F5-BE40-B1CF-8A5BE3C4A105}"/>
              </a:ext>
            </a:extLst>
          </p:cNvPr>
          <p:cNvSpPr>
            <a:spLocks noGrp="1"/>
          </p:cNvSpPr>
          <p:nvPr>
            <p:ph type="body" sz="quarter" idx="20" hasCustomPrompt="1"/>
          </p:nvPr>
        </p:nvSpPr>
        <p:spPr>
          <a:xfrm>
            <a:off x="469949" y="1836509"/>
            <a:ext cx="10093325" cy="531813"/>
          </a:xfrm>
        </p:spPr>
        <p:txBody>
          <a:bodyPr anchor="ctr">
            <a:noAutofit/>
          </a:bodyPr>
          <a:lstStyle>
            <a:lvl1pPr marL="0" indent="0" algn="l">
              <a:buNone/>
              <a:defRPr sz="26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This is a sub header for the slide</a:t>
            </a:r>
          </a:p>
        </p:txBody>
      </p:sp>
      <p:sp>
        <p:nvSpPr>
          <p:cNvPr id="19" name="Text Placeholder 2">
            <a:extLst>
              <a:ext uri="{FF2B5EF4-FFF2-40B4-BE49-F238E27FC236}">
                <a16:creationId xmlns:a16="http://schemas.microsoft.com/office/drawing/2014/main" id="{2FF1614B-4E84-EE4C-B30C-A7D4DE38413E}"/>
              </a:ext>
            </a:extLst>
          </p:cNvPr>
          <p:cNvSpPr>
            <a:spLocks noGrp="1"/>
          </p:cNvSpPr>
          <p:nvPr>
            <p:ph type="body" sz="quarter" idx="23" hasCustomPrompt="1"/>
          </p:nvPr>
        </p:nvSpPr>
        <p:spPr>
          <a:xfrm>
            <a:off x="366713" y="2368322"/>
            <a:ext cx="6034087" cy="3589566"/>
          </a:xfrm>
        </p:spPr>
        <p:txBody>
          <a:bodyPr/>
          <a:lstStyle>
            <a:lvl1pPr marL="228600" indent="-137160">
              <a:buFont typeface="Arial" panose="020B0604020202020204" pitchFamily="34" charset="0"/>
              <a:buChar char="•"/>
              <a:defRPr b="0" i="0">
                <a:latin typeface="Calibri Light" panose="020F0302020204030204" pitchFamily="34" charset="0"/>
                <a:cs typeface="Calibri Light" panose="020F0302020204030204" pitchFamily="34" charset="0"/>
              </a:defRPr>
            </a:lvl1pPr>
            <a:lvl2pPr marL="548640" indent="0">
              <a:buNone/>
              <a:defRPr/>
            </a:lvl2pPr>
            <a:lvl3pPr marL="100584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a:t>
            </a:r>
          </a:p>
          <a:p>
            <a:pPr lvl="0"/>
            <a:r>
              <a:rPr lang="en-US"/>
              <a:t>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
        <p:nvSpPr>
          <p:cNvPr id="21" name="Text Placeholder 2">
            <a:extLst>
              <a:ext uri="{FF2B5EF4-FFF2-40B4-BE49-F238E27FC236}">
                <a16:creationId xmlns:a16="http://schemas.microsoft.com/office/drawing/2014/main" id="{1C5C8D58-3443-534E-B36A-93ECF11CEAB4}"/>
              </a:ext>
            </a:extLst>
          </p:cNvPr>
          <p:cNvSpPr>
            <a:spLocks noGrp="1"/>
          </p:cNvSpPr>
          <p:nvPr>
            <p:ph type="body" sz="quarter" idx="24" hasCustomPrompt="1"/>
          </p:nvPr>
        </p:nvSpPr>
        <p:spPr>
          <a:xfrm>
            <a:off x="6734631" y="2368323"/>
            <a:ext cx="4898569" cy="3589566"/>
          </a:xfrm>
        </p:spPr>
        <p:txBody>
          <a:bodyPr/>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stStyle>
          <a:p>
            <a:pPr lvl="0"/>
            <a:r>
              <a:rPr lang="en-US"/>
              <a:t>First Bullet</a:t>
            </a:r>
          </a:p>
          <a:p>
            <a:pPr lvl="1"/>
            <a:r>
              <a:rPr lang="en-US"/>
              <a:t>Second bullet</a:t>
            </a:r>
          </a:p>
          <a:p>
            <a:pPr lvl="2"/>
            <a:r>
              <a:rPr lang="en-US"/>
              <a:t>Third bullet</a:t>
            </a:r>
          </a:p>
          <a:p>
            <a:pPr lvl="0"/>
            <a:r>
              <a:rPr lang="en-US"/>
              <a:t>First Bullet</a:t>
            </a:r>
          </a:p>
          <a:p>
            <a:pPr lvl="1"/>
            <a:r>
              <a:rPr lang="en-US"/>
              <a:t>Second bullet</a:t>
            </a:r>
          </a:p>
          <a:p>
            <a:pPr lvl="2"/>
            <a:r>
              <a:rPr lang="en-US"/>
              <a:t>Third bullet</a:t>
            </a:r>
          </a:p>
          <a:p>
            <a:pPr lvl="0"/>
            <a:r>
              <a:rPr lang="en-US"/>
              <a:t>First Bullet</a:t>
            </a:r>
          </a:p>
          <a:p>
            <a:pPr lvl="1"/>
            <a:r>
              <a:rPr lang="en-US"/>
              <a:t>Second bullet</a:t>
            </a:r>
          </a:p>
          <a:p>
            <a:pPr lvl="2"/>
            <a:r>
              <a:rPr lang="en-US"/>
              <a:t>Third bullet</a:t>
            </a:r>
          </a:p>
          <a:p>
            <a:pPr lvl="0"/>
            <a:endParaRPr lang="en-US"/>
          </a:p>
        </p:txBody>
      </p:sp>
    </p:spTree>
    <p:extLst>
      <p:ext uri="{BB962C8B-B14F-4D97-AF65-F5344CB8AC3E}">
        <p14:creationId xmlns:p14="http://schemas.microsoft.com/office/powerpoint/2010/main" val="259981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F464-A5DA-473D-AB16-EAB74FF5B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76243-03E1-498C-B1F3-5BD397FD19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F720F-9774-424E-8727-473293468F8B}"/>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5" name="Footer Placeholder 4">
            <a:extLst>
              <a:ext uri="{FF2B5EF4-FFF2-40B4-BE49-F238E27FC236}">
                <a16:creationId xmlns:a16="http://schemas.microsoft.com/office/drawing/2014/main" id="{C363F1F7-6C40-4C3F-95B6-1D45F17BEF03}"/>
              </a:ext>
            </a:extLst>
          </p:cNvPr>
          <p:cNvSpPr>
            <a:spLocks noGrp="1"/>
          </p:cNvSpPr>
          <p:nvPr>
            <p:ph type="ftr" sz="quarter" idx="11"/>
          </p:nvPr>
        </p:nvSpPr>
        <p:spPr/>
        <p:txBody>
          <a:bodyPr/>
          <a:lstStyle/>
          <a:p>
            <a:r>
              <a:rPr lang="en-US"/>
              <a:t>Confidential – Do Not Distribute</a:t>
            </a:r>
          </a:p>
        </p:txBody>
      </p:sp>
      <p:sp>
        <p:nvSpPr>
          <p:cNvPr id="6" name="Slide Number Placeholder 5">
            <a:extLst>
              <a:ext uri="{FF2B5EF4-FFF2-40B4-BE49-F238E27FC236}">
                <a16:creationId xmlns:a16="http://schemas.microsoft.com/office/drawing/2014/main" id="{4C78D4E4-F7F9-4E33-A087-632D24A8272E}"/>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1810787857"/>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63B4C"/>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D4D025-1756-E64F-971F-74B14616ECA1}"/>
              </a:ext>
            </a:extLst>
          </p:cNvPr>
          <p:cNvPicPr>
            <a:picLocks noChangeAspect="1"/>
          </p:cNvPicPr>
          <p:nvPr userDrawn="1"/>
        </p:nvPicPr>
        <p:blipFill rotWithShape="1">
          <a:blip r:embed="rId2">
            <a:alphaModFix amt="85000"/>
          </a:blip>
          <a:srcRect l="853" t="11411" r="815" b="89"/>
          <a:stretch/>
        </p:blipFill>
        <p:spPr>
          <a:xfrm>
            <a:off x="-1" y="-1"/>
            <a:ext cx="12192001" cy="6858001"/>
          </a:xfrm>
          <a:prstGeom prst="rect">
            <a:avLst/>
          </a:prstGeom>
        </p:spPr>
      </p:pic>
      <p:sp>
        <p:nvSpPr>
          <p:cNvPr id="6" name="Rectangle 5">
            <a:extLst>
              <a:ext uri="{FF2B5EF4-FFF2-40B4-BE49-F238E27FC236}">
                <a16:creationId xmlns:a16="http://schemas.microsoft.com/office/drawing/2014/main" id="{F5213E02-9DF0-C040-B886-813740C4944E}"/>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35ED6A-9D61-0F49-8CAE-EFEEB64A4AE3}"/>
              </a:ext>
            </a:extLst>
          </p:cNvPr>
          <p:cNvPicPr>
            <a:picLocks noChangeAspect="1"/>
          </p:cNvPicPr>
          <p:nvPr userDrawn="1"/>
        </p:nvPicPr>
        <p:blipFill>
          <a:blip r:embed="rId3"/>
          <a:stretch>
            <a:fillRect/>
          </a:stretch>
        </p:blipFill>
        <p:spPr>
          <a:xfrm>
            <a:off x="10533768" y="6560561"/>
            <a:ext cx="1276446" cy="169654"/>
          </a:xfrm>
          <a:prstGeom prst="rect">
            <a:avLst/>
          </a:prstGeom>
        </p:spPr>
      </p:pic>
      <p:grpSp>
        <p:nvGrpSpPr>
          <p:cNvPr id="8" name="Group 7">
            <a:extLst>
              <a:ext uri="{FF2B5EF4-FFF2-40B4-BE49-F238E27FC236}">
                <a16:creationId xmlns:a16="http://schemas.microsoft.com/office/drawing/2014/main" id="{16C62978-BB78-EA4A-8A58-CDCB52008392}"/>
              </a:ext>
            </a:extLst>
          </p:cNvPr>
          <p:cNvGrpSpPr/>
          <p:nvPr userDrawn="1"/>
        </p:nvGrpSpPr>
        <p:grpSpPr>
          <a:xfrm>
            <a:off x="5822327" y="3995857"/>
            <a:ext cx="647553" cy="62223"/>
            <a:chOff x="5960343" y="3683949"/>
            <a:chExt cx="647553" cy="62223"/>
          </a:xfrm>
          <a:solidFill>
            <a:srgbClr val="F5C001"/>
          </a:solidFill>
        </p:grpSpPr>
        <p:sp>
          <p:nvSpPr>
            <p:cNvPr id="9" name="Rectangle 2">
              <a:extLst>
                <a:ext uri="{FF2B5EF4-FFF2-40B4-BE49-F238E27FC236}">
                  <a16:creationId xmlns:a16="http://schemas.microsoft.com/office/drawing/2014/main" id="{FC23657D-3F5F-6A46-B12B-2D6F7015A7AC}"/>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5EFDA43F-3168-C343-AE4D-6850FE2EA551}"/>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1D679F7-ECB6-874B-8D88-5D183E710A9E}"/>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4" name="Text Placeholder 13">
            <a:extLst>
              <a:ext uri="{FF2B5EF4-FFF2-40B4-BE49-F238E27FC236}">
                <a16:creationId xmlns:a16="http://schemas.microsoft.com/office/drawing/2014/main" id="{8A40D4B6-2906-3D47-98C7-407CC9043CF0}"/>
              </a:ext>
            </a:extLst>
          </p:cNvPr>
          <p:cNvSpPr>
            <a:spLocks noGrp="1"/>
          </p:cNvSpPr>
          <p:nvPr>
            <p:ph type="body" sz="quarter" idx="10" hasCustomPrompt="1"/>
          </p:nvPr>
        </p:nvSpPr>
        <p:spPr>
          <a:xfrm>
            <a:off x="1784230" y="2624137"/>
            <a:ext cx="8731250" cy="1015175"/>
          </a:xfrm>
        </p:spPr>
        <p:txBody>
          <a:bodyPr>
            <a:normAutofit/>
          </a:bodyPr>
          <a:lstStyle>
            <a:lvl1pPr marL="0" indent="0" algn="ctr">
              <a:buNone/>
              <a:defRPr sz="6600" b="0" i="0">
                <a:solidFill>
                  <a:schemeClr val="bg1"/>
                </a:solidFill>
                <a:latin typeface="Calibri Light" panose="020F0302020204030204" pitchFamily="34" charset="0"/>
                <a:cs typeface="Calibri Light" panose="020F0302020204030204" pitchFamily="34" charset="0"/>
              </a:defRPr>
            </a:lvl1pPr>
          </a:lstStyle>
          <a:p>
            <a:pPr lvl="0"/>
            <a:r>
              <a:rPr lang="en-US"/>
              <a:t>QUESTIONS?</a:t>
            </a:r>
          </a:p>
        </p:txBody>
      </p:sp>
    </p:spTree>
    <p:extLst>
      <p:ext uri="{BB962C8B-B14F-4D97-AF65-F5344CB8AC3E}">
        <p14:creationId xmlns:p14="http://schemas.microsoft.com/office/powerpoint/2010/main" val="639436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AB8B9-56EF-054E-9A66-170856EEDF1A}"/>
              </a:ext>
            </a:extLst>
          </p:cNvPr>
          <p:cNvSpPr/>
          <p:nvPr userDrawn="1"/>
        </p:nvSpPr>
        <p:spPr>
          <a:xfrm rot="10800000">
            <a:off x="1" y="0"/>
            <a:ext cx="12202510" cy="685800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4E14C6-97D2-1F40-85F9-BDFE4BEE9750}"/>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8" name="Rectangle 17">
            <a:extLst>
              <a:ext uri="{FF2B5EF4-FFF2-40B4-BE49-F238E27FC236}">
                <a16:creationId xmlns:a16="http://schemas.microsoft.com/office/drawing/2014/main" id="{7EB03190-9575-AE46-A686-495D17BDE395}"/>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grpSp>
        <p:nvGrpSpPr>
          <p:cNvPr id="19" name="Group 18">
            <a:extLst>
              <a:ext uri="{FF2B5EF4-FFF2-40B4-BE49-F238E27FC236}">
                <a16:creationId xmlns:a16="http://schemas.microsoft.com/office/drawing/2014/main" id="{DC0216AC-9A6E-0D49-A348-BE7B1F56C0FB}"/>
              </a:ext>
            </a:extLst>
          </p:cNvPr>
          <p:cNvGrpSpPr/>
          <p:nvPr userDrawn="1"/>
        </p:nvGrpSpPr>
        <p:grpSpPr>
          <a:xfrm>
            <a:off x="5772223" y="3682706"/>
            <a:ext cx="647553" cy="62223"/>
            <a:chOff x="5960343" y="3683949"/>
            <a:chExt cx="647553" cy="62223"/>
          </a:xfrm>
          <a:solidFill>
            <a:srgbClr val="F5C001"/>
          </a:solidFill>
        </p:grpSpPr>
        <p:sp>
          <p:nvSpPr>
            <p:cNvPr id="20" name="Rectangle 2">
              <a:extLst>
                <a:ext uri="{FF2B5EF4-FFF2-40B4-BE49-F238E27FC236}">
                  <a16:creationId xmlns:a16="http://schemas.microsoft.com/office/drawing/2014/main" id="{970F60CD-A9D6-B245-8168-5C0AD0DE9975}"/>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a typeface="Open Sans" panose="020B0606030504020204" pitchFamily="34" charset="0"/>
                <a:cs typeface="Calibri Light" panose="020F0302020204030204" pitchFamily="34" charset="0"/>
              </a:endParaRPr>
            </a:p>
          </p:txBody>
        </p:sp>
        <p:sp>
          <p:nvSpPr>
            <p:cNvPr id="21" name="Rectangle 2">
              <a:extLst>
                <a:ext uri="{FF2B5EF4-FFF2-40B4-BE49-F238E27FC236}">
                  <a16:creationId xmlns:a16="http://schemas.microsoft.com/office/drawing/2014/main" id="{4BFB12D1-3882-8A41-9A91-C74525F6299C}"/>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a typeface="Open Sans" panose="020B0606030504020204" pitchFamily="34" charset="0"/>
                <a:cs typeface="Calibri Light" panose="020F0302020204030204" pitchFamily="34" charset="0"/>
              </a:endParaRPr>
            </a:p>
          </p:txBody>
        </p:sp>
      </p:grpSp>
      <p:sp>
        <p:nvSpPr>
          <p:cNvPr id="22" name="Text Placeholder 27">
            <a:extLst>
              <a:ext uri="{FF2B5EF4-FFF2-40B4-BE49-F238E27FC236}">
                <a16:creationId xmlns:a16="http://schemas.microsoft.com/office/drawing/2014/main" id="{A120A8FA-1732-834B-887C-CCABFFB6CBF0}"/>
              </a:ext>
            </a:extLst>
          </p:cNvPr>
          <p:cNvSpPr>
            <a:spLocks noGrp="1"/>
          </p:cNvSpPr>
          <p:nvPr>
            <p:ph type="body" sz="quarter" idx="10" hasCustomPrompt="1"/>
          </p:nvPr>
        </p:nvSpPr>
        <p:spPr>
          <a:xfrm>
            <a:off x="397300" y="1596747"/>
            <a:ext cx="11397401" cy="1727761"/>
          </a:xfrm>
        </p:spPr>
        <p:txBody>
          <a:bodyPr>
            <a:normAutofit/>
          </a:bodyPr>
          <a:lstStyle>
            <a:lvl1pPr marL="0" indent="0" algn="ctr">
              <a:buNone/>
              <a:defRPr sz="66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2pPr>
            <a:lvl3pPr marL="9144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3pPr>
            <a:lvl4pPr marL="13716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4pPr>
            <a:lvl5pPr marL="18288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5pPr>
          </a:lstStyle>
          <a:p>
            <a:pPr lvl="0"/>
            <a:r>
              <a:rPr lang="en-US"/>
              <a:t>PRESENTATION </a:t>
            </a:r>
            <a:br>
              <a:rPr lang="en-US"/>
            </a:br>
            <a:r>
              <a:rPr lang="en-US"/>
              <a:t>TITLE SLIDE</a:t>
            </a:r>
          </a:p>
        </p:txBody>
      </p:sp>
      <p:sp>
        <p:nvSpPr>
          <p:cNvPr id="23" name="Text Placeholder 29">
            <a:extLst>
              <a:ext uri="{FF2B5EF4-FFF2-40B4-BE49-F238E27FC236}">
                <a16:creationId xmlns:a16="http://schemas.microsoft.com/office/drawing/2014/main" id="{2157CAD1-1E14-0E4E-A583-AF9C8F76C4C2}"/>
              </a:ext>
            </a:extLst>
          </p:cNvPr>
          <p:cNvSpPr>
            <a:spLocks noGrp="1"/>
          </p:cNvSpPr>
          <p:nvPr>
            <p:ph type="body" sz="quarter" idx="11" hasCustomPrompt="1"/>
          </p:nvPr>
        </p:nvSpPr>
        <p:spPr>
          <a:xfrm>
            <a:off x="2133598" y="4103127"/>
            <a:ext cx="7924800" cy="309610"/>
          </a:xfrm>
        </p:spPr>
        <p:txBody>
          <a:bodyPr>
            <a:noAutofit/>
          </a:bodyPr>
          <a:lstStyle>
            <a:lvl1pPr marL="0" indent="0" algn="ctr">
              <a:buNone/>
              <a:defRPr sz="24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a:solidFill>
                  <a:schemeClr val="bg1"/>
                </a:solidFill>
                <a:effectLst>
                  <a:outerShdw blurRad="38100" dist="38100" dir="2700000" algn="tl">
                    <a:srgbClr val="000000">
                      <a:alpha val="43137"/>
                    </a:srgbClr>
                  </a:outerShdw>
                </a:effectLst>
              </a:defRPr>
            </a:lvl2pPr>
            <a:lvl3pPr marL="914400" indent="0" algn="ctr">
              <a:buNone/>
              <a:defRPr>
                <a:solidFill>
                  <a:schemeClr val="bg1"/>
                </a:solidFill>
                <a:effectLst>
                  <a:outerShdw blurRad="38100" dist="38100" dir="2700000" algn="tl">
                    <a:srgbClr val="000000">
                      <a:alpha val="43137"/>
                    </a:srgbClr>
                  </a:outerShdw>
                </a:effectLst>
              </a:defRPr>
            </a:lvl3pPr>
            <a:lvl4pPr marL="1371600" indent="0" algn="ctr">
              <a:buNone/>
              <a:defRPr>
                <a:solidFill>
                  <a:schemeClr val="bg1"/>
                </a:solidFill>
                <a:effectLst>
                  <a:outerShdw blurRad="38100" dist="38100" dir="2700000" algn="tl">
                    <a:srgbClr val="000000">
                      <a:alpha val="43137"/>
                    </a:srgbClr>
                  </a:outerShdw>
                </a:effectLst>
              </a:defRPr>
            </a:lvl4pPr>
            <a:lvl5pPr marL="1828800" indent="0" algn="ctr">
              <a:buNone/>
              <a:defRPr>
                <a:solidFill>
                  <a:schemeClr val="bg1"/>
                </a:solidFill>
                <a:effectLst>
                  <a:outerShdw blurRad="38100" dist="38100" dir="2700000" algn="tl">
                    <a:srgbClr val="000000">
                      <a:alpha val="43137"/>
                    </a:srgbClr>
                  </a:outerShdw>
                </a:effectLst>
              </a:defRPr>
            </a:lvl5pPr>
          </a:lstStyle>
          <a:p>
            <a:pPr lvl="0"/>
            <a:r>
              <a:rPr lang="en-US"/>
              <a:t>CONTENT OWNER/DEPARTMENT</a:t>
            </a:r>
          </a:p>
        </p:txBody>
      </p:sp>
      <p:sp>
        <p:nvSpPr>
          <p:cNvPr id="24" name="Text Placeholder 31">
            <a:extLst>
              <a:ext uri="{FF2B5EF4-FFF2-40B4-BE49-F238E27FC236}">
                <a16:creationId xmlns:a16="http://schemas.microsoft.com/office/drawing/2014/main" id="{A9282096-CBED-344F-AC2A-6C52B2C78FAD}"/>
              </a:ext>
            </a:extLst>
          </p:cNvPr>
          <p:cNvSpPr>
            <a:spLocks noGrp="1"/>
          </p:cNvSpPr>
          <p:nvPr>
            <p:ph type="body" sz="quarter" idx="12" hasCustomPrompt="1"/>
          </p:nvPr>
        </p:nvSpPr>
        <p:spPr>
          <a:xfrm>
            <a:off x="5003798" y="4770935"/>
            <a:ext cx="2184400" cy="230833"/>
          </a:xfrm>
        </p:spPr>
        <p:txBody>
          <a:bodyPr>
            <a:noAutofit/>
          </a:bodyPr>
          <a:lstStyle>
            <a:lvl1pPr marL="0" indent="0" algn="ctr">
              <a:buNone/>
              <a:defRPr sz="1600" b="0" i="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9144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3716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18288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Month 0000</a:t>
            </a:r>
          </a:p>
        </p:txBody>
      </p:sp>
    </p:spTree>
    <p:extLst>
      <p:ext uri="{BB962C8B-B14F-4D97-AF65-F5344CB8AC3E}">
        <p14:creationId xmlns:p14="http://schemas.microsoft.com/office/powerpoint/2010/main" val="169427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7FA08EF-12BE-2145-91E4-8B7F5478DA23}"/>
              </a:ext>
            </a:extLst>
          </p:cNvPr>
          <p:cNvPicPr>
            <a:picLocks noChangeAspect="1"/>
          </p:cNvPicPr>
          <p:nvPr userDrawn="1"/>
        </p:nvPicPr>
        <p:blipFill rotWithShape="1">
          <a:blip r:embed="rId2">
            <a:alphaModFix amt="35000"/>
          </a:blip>
          <a:srcRect l="783" t="11348" r="629"/>
          <a:stretch/>
        </p:blipFill>
        <p:spPr>
          <a:xfrm>
            <a:off x="0" y="-1"/>
            <a:ext cx="12202512" cy="6858001"/>
          </a:xfrm>
          <a:prstGeom prst="rect">
            <a:avLst/>
          </a:prstGeom>
        </p:spPr>
      </p:pic>
      <p:sp>
        <p:nvSpPr>
          <p:cNvPr id="19" name="Freeform 18">
            <a:extLst>
              <a:ext uri="{FF2B5EF4-FFF2-40B4-BE49-F238E27FC236}">
                <a16:creationId xmlns:a16="http://schemas.microsoft.com/office/drawing/2014/main" id="{C08946F0-9FF3-8D4A-9BD5-E8B10D5AE06B}"/>
              </a:ext>
            </a:extLst>
          </p:cNvPr>
          <p:cNvSpPr/>
          <p:nvPr userDrawn="1"/>
        </p:nvSpPr>
        <p:spPr>
          <a:xfrm rot="5400000" flipH="1">
            <a:off x="338979" y="291949"/>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rgbClr val="322668">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noFill/>
            </a:endParaRPr>
          </a:p>
        </p:txBody>
      </p:sp>
      <p:sp>
        <p:nvSpPr>
          <p:cNvPr id="12" name="Title 1">
            <a:extLst>
              <a:ext uri="{FF2B5EF4-FFF2-40B4-BE49-F238E27FC236}">
                <a16:creationId xmlns:a16="http://schemas.microsoft.com/office/drawing/2014/main" id="{206C422F-1ED8-9946-A194-82E1805BF972}"/>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a:solidFill>
                <a:srgbClr val="474747"/>
              </a:solidFill>
              <a:latin typeface="Encode Sans Normal" panose="02000000000000000000" pitchFamily="2" charset="77"/>
            </a:endParaRPr>
          </a:p>
        </p:txBody>
      </p:sp>
      <p:sp>
        <p:nvSpPr>
          <p:cNvPr id="14" name="Rectangle 2">
            <a:extLst>
              <a:ext uri="{FF2B5EF4-FFF2-40B4-BE49-F238E27FC236}">
                <a16:creationId xmlns:a16="http://schemas.microsoft.com/office/drawing/2014/main" id="{6BB5331C-5317-8C42-B412-C9574A54E83F}"/>
              </a:ext>
            </a:extLst>
          </p:cNvPr>
          <p:cNvSpPr/>
          <p:nvPr userDrawn="1"/>
        </p:nvSpPr>
        <p:spPr>
          <a:xfrm>
            <a:off x="548993" y="2034842"/>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953EB3-AC3B-6D46-9B88-11DD7AF6CA9D}"/>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87E6685-F0FF-6A40-827E-7DF5A92BFDF3}"/>
              </a:ext>
            </a:extLst>
          </p:cNvPr>
          <p:cNvPicPr>
            <a:picLocks noChangeAspect="1"/>
          </p:cNvPicPr>
          <p:nvPr userDrawn="1"/>
        </p:nvPicPr>
        <p:blipFill>
          <a:blip r:embed="rId3"/>
          <a:stretch>
            <a:fillRect/>
          </a:stretch>
        </p:blipFill>
        <p:spPr>
          <a:xfrm>
            <a:off x="10533768" y="6560561"/>
            <a:ext cx="1276446" cy="169654"/>
          </a:xfrm>
          <a:prstGeom prst="rect">
            <a:avLst/>
          </a:prstGeom>
        </p:spPr>
      </p:pic>
      <p:sp>
        <p:nvSpPr>
          <p:cNvPr id="20" name="Rectangle 19">
            <a:extLst>
              <a:ext uri="{FF2B5EF4-FFF2-40B4-BE49-F238E27FC236}">
                <a16:creationId xmlns:a16="http://schemas.microsoft.com/office/drawing/2014/main" id="{D22BDF48-DE21-224B-AD86-F2C21D9953C1}"/>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1" name="Text Placeholder 25">
            <a:extLst>
              <a:ext uri="{FF2B5EF4-FFF2-40B4-BE49-F238E27FC236}">
                <a16:creationId xmlns:a16="http://schemas.microsoft.com/office/drawing/2014/main" id="{2C0C038A-84D8-274D-812B-D3F280D14F1B}"/>
              </a:ext>
            </a:extLst>
          </p:cNvPr>
          <p:cNvSpPr>
            <a:spLocks noGrp="1"/>
          </p:cNvSpPr>
          <p:nvPr>
            <p:ph type="body" sz="quarter" idx="12" hasCustomPrompt="1"/>
          </p:nvPr>
        </p:nvSpPr>
        <p:spPr>
          <a:xfrm>
            <a:off x="481837" y="1333183"/>
            <a:ext cx="4443413" cy="539750"/>
          </a:xfrm>
        </p:spPr>
        <p:txBody>
          <a:bodyPr>
            <a:noAutofit/>
          </a:bodyPr>
          <a:lstStyle>
            <a:lvl1pPr marL="0" indent="0">
              <a:buNone/>
              <a:defRPr sz="3600" b="0" i="0">
                <a:solidFill>
                  <a:schemeClr val="bg1"/>
                </a:solidFill>
                <a:latin typeface="Calibri Light" panose="020F0302020204030204" pitchFamily="34" charset="0"/>
                <a:cs typeface="Calibri Light" panose="020F0302020204030204" pitchFamily="34" charset="0"/>
              </a:defRPr>
            </a:lvl1pPr>
          </a:lstStyle>
          <a:p>
            <a:pPr lvl="0"/>
            <a:r>
              <a:rPr lang="en-US"/>
              <a:t>Banner Slide</a:t>
            </a:r>
          </a:p>
        </p:txBody>
      </p:sp>
      <p:sp>
        <p:nvSpPr>
          <p:cNvPr id="13" name="Text Placeholder 2">
            <a:extLst>
              <a:ext uri="{FF2B5EF4-FFF2-40B4-BE49-F238E27FC236}">
                <a16:creationId xmlns:a16="http://schemas.microsoft.com/office/drawing/2014/main" id="{AD601DC7-5AB5-564F-AD3D-AD48BE2DD5EE}"/>
              </a:ext>
            </a:extLst>
          </p:cNvPr>
          <p:cNvSpPr>
            <a:spLocks noGrp="1"/>
          </p:cNvSpPr>
          <p:nvPr>
            <p:ph type="body" sz="quarter" idx="13" hasCustomPrompt="1"/>
          </p:nvPr>
        </p:nvSpPr>
        <p:spPr>
          <a:xfrm>
            <a:off x="411988" y="2364107"/>
            <a:ext cx="4462463" cy="2147888"/>
          </a:xfrm>
        </p:spPr>
        <p:txBody>
          <a:bodyPr/>
          <a:lstStyle>
            <a:lvl1pPr>
              <a:defRPr b="0" i="0">
                <a:solidFill>
                  <a:schemeClr val="bg1"/>
                </a:solidFill>
                <a:latin typeface="Calibri Light" panose="020F0302020204030204" pitchFamily="34" charset="0"/>
                <a:cs typeface="Calibri Light" panose="020F0302020204030204" pitchFamily="34" charset="0"/>
              </a:defRPr>
            </a:lvl1pPr>
            <a:lvl2pPr>
              <a:defRPr b="0" i="0">
                <a:solidFill>
                  <a:schemeClr val="bg1"/>
                </a:solidFill>
                <a:latin typeface="Calibri Light" panose="020F0302020204030204" pitchFamily="34" charset="0"/>
                <a:cs typeface="Calibri Light" panose="020F0302020204030204" pitchFamily="34" charset="0"/>
              </a:defRPr>
            </a:lvl2pPr>
            <a:lvl3pPr>
              <a:defRPr b="0" i="0">
                <a:solidFill>
                  <a:schemeClr val="bg1"/>
                </a:solidFill>
                <a:latin typeface="Calibri Light" panose="020F0302020204030204" pitchFamily="34" charset="0"/>
                <a:cs typeface="Calibri Light" panose="020F0302020204030204" pitchFamily="34" charset="0"/>
              </a:defRPr>
            </a:lvl3pPr>
          </a:lstStyle>
          <a:p>
            <a:pPr lvl="0"/>
            <a:r>
              <a:rPr lang="en-US"/>
              <a:t>Bulleted Text</a:t>
            </a:r>
          </a:p>
          <a:p>
            <a:pPr lvl="1"/>
            <a:r>
              <a:rPr lang="en-US"/>
              <a:t>Sub-bulleted text</a:t>
            </a:r>
          </a:p>
          <a:p>
            <a:pPr lvl="2"/>
            <a:r>
              <a:rPr lang="en-US"/>
              <a:t>Sub-sub-bulleted text</a:t>
            </a:r>
          </a:p>
        </p:txBody>
      </p:sp>
    </p:spTree>
    <p:extLst>
      <p:ext uri="{BB962C8B-B14F-4D97-AF65-F5344CB8AC3E}">
        <p14:creationId xmlns:p14="http://schemas.microsoft.com/office/powerpoint/2010/main" val="778634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1642A4-2115-4A4B-9F6F-0D318B848294}"/>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a:solidFill>
                <a:srgbClr val="474747"/>
              </a:solidFill>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927AF5F4-B165-AF4A-A7BA-47FF4970BA51}"/>
              </a:ext>
            </a:extLst>
          </p:cNvPr>
          <p:cNvSpPr/>
          <p:nvPr userDrawn="1"/>
        </p:nvSpPr>
        <p:spPr>
          <a:xfrm rot="10800000">
            <a:off x="0" y="8964"/>
            <a:ext cx="12202510" cy="6849036"/>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C43AFB02-8328-804B-8ED6-453C7E004456}"/>
              </a:ext>
            </a:extLst>
          </p:cNvPr>
          <p:cNvSpPr/>
          <p:nvPr userDrawn="1"/>
        </p:nvSpPr>
        <p:spPr>
          <a:xfrm>
            <a:off x="460093" y="2018396"/>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52DFF8AE-616C-884C-B49A-F65C1DDF426A}"/>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5" name="Picture Placeholder 27">
            <a:extLst>
              <a:ext uri="{FF2B5EF4-FFF2-40B4-BE49-F238E27FC236}">
                <a16:creationId xmlns:a16="http://schemas.microsoft.com/office/drawing/2014/main" id="{E9DB332D-CA31-B742-9F51-AC603ED1C5C7}"/>
              </a:ext>
            </a:extLst>
          </p:cNvPr>
          <p:cNvSpPr>
            <a:spLocks noGrp="1"/>
          </p:cNvSpPr>
          <p:nvPr>
            <p:ph type="pic" sz="quarter" idx="15"/>
          </p:nvPr>
        </p:nvSpPr>
        <p:spPr>
          <a:xfrm>
            <a:off x="6756318" y="-6938"/>
            <a:ext cx="5465177" cy="6427618"/>
          </a:xfrm>
          <a:prstGeom prst="rect">
            <a:avLst/>
          </a:prstGeom>
          <a:solidFill>
            <a:schemeClr val="bg1">
              <a:lumMod val="95000"/>
            </a:schemeClr>
          </a:solidFill>
          <a:effectLst>
            <a:outerShdw blurRad="177800" sx="99000" sy="99000" algn="ctr" rotWithShape="0">
              <a:schemeClr val="tx1">
                <a:alpha val="25000"/>
              </a:schemeClr>
            </a:outerShdw>
          </a:effectLst>
        </p:spPr>
        <p:txBody>
          <a:bodyPr anchor="ctr" anchorCtr="0"/>
          <a:lstStyle>
            <a:lvl1pPr marL="0" indent="0" algn="ctr">
              <a:buNone/>
              <a:defRPr>
                <a:solidFill>
                  <a:schemeClr val="bg2">
                    <a:lumMod val="90000"/>
                  </a:schemeClr>
                </a:solidFill>
              </a:defRPr>
            </a:lvl1pPr>
          </a:lstStyle>
          <a:p>
            <a:r>
              <a:rPr lang="en-US"/>
              <a:t>Click icon to add picture</a:t>
            </a:r>
          </a:p>
        </p:txBody>
      </p:sp>
      <p:sp>
        <p:nvSpPr>
          <p:cNvPr id="16" name="Rectangle 15">
            <a:extLst>
              <a:ext uri="{FF2B5EF4-FFF2-40B4-BE49-F238E27FC236}">
                <a16:creationId xmlns:a16="http://schemas.microsoft.com/office/drawing/2014/main" id="{792618EA-5B64-C54A-A25A-55302B4698F2}"/>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28" name="Text Placeholder 25">
            <a:extLst>
              <a:ext uri="{FF2B5EF4-FFF2-40B4-BE49-F238E27FC236}">
                <a16:creationId xmlns:a16="http://schemas.microsoft.com/office/drawing/2014/main" id="{692C84C5-D5EE-B748-AC35-26795F91B4BE}"/>
              </a:ext>
            </a:extLst>
          </p:cNvPr>
          <p:cNvSpPr>
            <a:spLocks noGrp="1"/>
          </p:cNvSpPr>
          <p:nvPr>
            <p:ph type="body" sz="quarter" idx="12" hasCustomPrompt="1"/>
          </p:nvPr>
        </p:nvSpPr>
        <p:spPr>
          <a:xfrm>
            <a:off x="464660" y="547485"/>
            <a:ext cx="5969383" cy="1388465"/>
          </a:xfrm>
        </p:spPr>
        <p:txBody>
          <a:bodyPr>
            <a:noAutofit/>
          </a:bodyPr>
          <a:lstStyle>
            <a:lvl1pPr marL="0" indent="0">
              <a:buNone/>
              <a:defRPr sz="4400" b="0" i="0">
                <a:solidFill>
                  <a:schemeClr val="bg1"/>
                </a:solidFill>
                <a:latin typeface="Calibri Light" panose="020F0302020204030204" pitchFamily="34" charset="0"/>
                <a:cs typeface="Calibri Light" panose="020F0302020204030204" pitchFamily="34" charset="0"/>
              </a:defRPr>
            </a:lvl1pPr>
          </a:lstStyle>
          <a:p>
            <a:pPr lvl="0"/>
            <a:r>
              <a:rPr lang="en-US"/>
              <a:t>This Is A Text Slide </a:t>
            </a:r>
            <a:br>
              <a:rPr lang="en-US"/>
            </a:br>
            <a:r>
              <a:rPr lang="en-US"/>
              <a:t>With An Image</a:t>
            </a:r>
          </a:p>
        </p:txBody>
      </p:sp>
      <p:sp>
        <p:nvSpPr>
          <p:cNvPr id="14" name="Text Placeholder 2">
            <a:extLst>
              <a:ext uri="{FF2B5EF4-FFF2-40B4-BE49-F238E27FC236}">
                <a16:creationId xmlns:a16="http://schemas.microsoft.com/office/drawing/2014/main" id="{7FAA7B6B-3336-D24B-930B-F0A64D95DD36}"/>
              </a:ext>
            </a:extLst>
          </p:cNvPr>
          <p:cNvSpPr>
            <a:spLocks noGrp="1"/>
          </p:cNvSpPr>
          <p:nvPr>
            <p:ph type="body" sz="quarter" idx="21" hasCustomPrompt="1"/>
          </p:nvPr>
        </p:nvSpPr>
        <p:spPr>
          <a:xfrm>
            <a:off x="454439" y="2569555"/>
            <a:ext cx="6034849" cy="531813"/>
          </a:xfrm>
        </p:spPr>
        <p:txBody>
          <a:bodyPr anchor="ctr">
            <a:noAutofit/>
          </a:bodyPr>
          <a:lstStyle>
            <a:lvl1pPr marL="0" indent="0" algn="l">
              <a:buNone/>
              <a:defRPr sz="2600" b="1" i="0">
                <a:solidFill>
                  <a:schemeClr val="bg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This is a sub header for the slide</a:t>
            </a:r>
          </a:p>
        </p:txBody>
      </p:sp>
      <p:sp>
        <p:nvSpPr>
          <p:cNvPr id="17" name="Text Placeholder 2">
            <a:extLst>
              <a:ext uri="{FF2B5EF4-FFF2-40B4-BE49-F238E27FC236}">
                <a16:creationId xmlns:a16="http://schemas.microsoft.com/office/drawing/2014/main" id="{3DAF0B48-447E-084E-B989-5ACA170D3E22}"/>
              </a:ext>
            </a:extLst>
          </p:cNvPr>
          <p:cNvSpPr>
            <a:spLocks noGrp="1"/>
          </p:cNvSpPr>
          <p:nvPr>
            <p:ph type="body" sz="quarter" idx="22" hasCustomPrompt="1"/>
          </p:nvPr>
        </p:nvSpPr>
        <p:spPr>
          <a:xfrm>
            <a:off x="455201" y="3145517"/>
            <a:ext cx="6034087" cy="3154363"/>
          </a:xfrm>
        </p:spPr>
        <p:txBody>
          <a:bodyPr>
            <a:norm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Tree>
    <p:extLst>
      <p:ext uri="{BB962C8B-B14F-4D97-AF65-F5344CB8AC3E}">
        <p14:creationId xmlns:p14="http://schemas.microsoft.com/office/powerpoint/2010/main" val="2668294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AB8B9-56EF-054E-9A66-170856EEDF1A}"/>
              </a:ext>
            </a:extLst>
          </p:cNvPr>
          <p:cNvSpPr/>
          <p:nvPr userDrawn="1"/>
        </p:nvSpPr>
        <p:spPr>
          <a:xfrm rot="10800000">
            <a:off x="1" y="0"/>
            <a:ext cx="12202510" cy="685800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4E14C6-97D2-1F40-85F9-BDFE4BEE9750}"/>
              </a:ext>
            </a:extLst>
          </p:cNvPr>
          <p:cNvPicPr>
            <a:picLocks noChangeAspect="1"/>
          </p:cNvPicPr>
          <p:nvPr userDrawn="1"/>
        </p:nvPicPr>
        <p:blipFill>
          <a:blip r:embed="rId2"/>
          <a:stretch>
            <a:fillRect/>
          </a:stretch>
        </p:blipFill>
        <p:spPr>
          <a:xfrm>
            <a:off x="10533768" y="6560561"/>
            <a:ext cx="1276446" cy="169654"/>
          </a:xfrm>
          <a:prstGeom prst="rect">
            <a:avLst/>
          </a:prstGeom>
        </p:spPr>
      </p:pic>
      <p:grpSp>
        <p:nvGrpSpPr>
          <p:cNvPr id="8" name="Group 7">
            <a:extLst>
              <a:ext uri="{FF2B5EF4-FFF2-40B4-BE49-F238E27FC236}">
                <a16:creationId xmlns:a16="http://schemas.microsoft.com/office/drawing/2014/main" id="{453C947F-1C05-5140-B8B6-D75F9E85C29B}"/>
              </a:ext>
            </a:extLst>
          </p:cNvPr>
          <p:cNvGrpSpPr/>
          <p:nvPr userDrawn="1"/>
        </p:nvGrpSpPr>
        <p:grpSpPr>
          <a:xfrm>
            <a:off x="5822327" y="3995857"/>
            <a:ext cx="647553" cy="62223"/>
            <a:chOff x="5960343" y="3683949"/>
            <a:chExt cx="647553" cy="62223"/>
          </a:xfrm>
          <a:solidFill>
            <a:srgbClr val="F5C001"/>
          </a:solidFill>
        </p:grpSpPr>
        <p:sp>
          <p:nvSpPr>
            <p:cNvPr id="9" name="Rectangle 2">
              <a:extLst>
                <a:ext uri="{FF2B5EF4-FFF2-40B4-BE49-F238E27FC236}">
                  <a16:creationId xmlns:a16="http://schemas.microsoft.com/office/drawing/2014/main" id="{EDE2E24F-040F-E044-BECD-1E93135C8B57}"/>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02FCD48B-F50B-F241-A6E6-EB4A75D5C945}"/>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16F4A536-99C9-CD4B-B95E-AB9A7D820575}"/>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5" name="Text Placeholder 13">
            <a:extLst>
              <a:ext uri="{FF2B5EF4-FFF2-40B4-BE49-F238E27FC236}">
                <a16:creationId xmlns:a16="http://schemas.microsoft.com/office/drawing/2014/main" id="{38091C6D-AD75-F04D-AEE3-252841C1D442}"/>
              </a:ext>
            </a:extLst>
          </p:cNvPr>
          <p:cNvSpPr>
            <a:spLocks noGrp="1"/>
          </p:cNvSpPr>
          <p:nvPr>
            <p:ph type="body" sz="quarter" idx="10" hasCustomPrompt="1"/>
          </p:nvPr>
        </p:nvSpPr>
        <p:spPr>
          <a:xfrm>
            <a:off x="1784230" y="2624137"/>
            <a:ext cx="8731250" cy="1015175"/>
          </a:xfrm>
        </p:spPr>
        <p:txBody>
          <a:bodyPr>
            <a:normAutofit/>
          </a:bodyPr>
          <a:lstStyle>
            <a:lvl1pPr marL="0" indent="0" algn="ctr">
              <a:buNone/>
              <a:defRPr sz="6600" b="0" i="0">
                <a:solidFill>
                  <a:schemeClr val="bg1"/>
                </a:solidFill>
                <a:latin typeface="Calibri Light" panose="020F0302020204030204" pitchFamily="34" charset="0"/>
                <a:cs typeface="Calibri Light" panose="020F0302020204030204" pitchFamily="34" charset="0"/>
              </a:defRPr>
            </a:lvl1pPr>
          </a:lstStyle>
          <a:p>
            <a:pPr lvl="0"/>
            <a:r>
              <a:rPr lang="en-US"/>
              <a:t>QUESTIONS?</a:t>
            </a:r>
          </a:p>
        </p:txBody>
      </p:sp>
    </p:spTree>
    <p:extLst>
      <p:ext uri="{BB962C8B-B14F-4D97-AF65-F5344CB8AC3E}">
        <p14:creationId xmlns:p14="http://schemas.microsoft.com/office/powerpoint/2010/main" val="2467452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AB8B9-56EF-054E-9A66-170856EEDF1A}"/>
              </a:ext>
            </a:extLst>
          </p:cNvPr>
          <p:cNvSpPr/>
          <p:nvPr userDrawn="1"/>
        </p:nvSpPr>
        <p:spPr>
          <a:xfrm rot="10800000">
            <a:off x="1" y="0"/>
            <a:ext cx="12202510" cy="685800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F4A536-99C9-CD4B-B95E-AB9A7D820575}"/>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5" name="Text Placeholder 13">
            <a:extLst>
              <a:ext uri="{FF2B5EF4-FFF2-40B4-BE49-F238E27FC236}">
                <a16:creationId xmlns:a16="http://schemas.microsoft.com/office/drawing/2014/main" id="{38091C6D-AD75-F04D-AEE3-252841C1D442}"/>
              </a:ext>
            </a:extLst>
          </p:cNvPr>
          <p:cNvSpPr>
            <a:spLocks noGrp="1"/>
          </p:cNvSpPr>
          <p:nvPr>
            <p:ph type="body" sz="quarter" idx="10" hasCustomPrompt="1"/>
          </p:nvPr>
        </p:nvSpPr>
        <p:spPr>
          <a:xfrm>
            <a:off x="1784230" y="2624137"/>
            <a:ext cx="8731250" cy="1015175"/>
          </a:xfrm>
        </p:spPr>
        <p:txBody>
          <a:bodyPr>
            <a:normAutofit/>
          </a:bodyPr>
          <a:lstStyle>
            <a:lvl1pPr marL="0" indent="0" algn="ctr">
              <a:buNone/>
              <a:defRPr sz="6600" b="0" i="0">
                <a:solidFill>
                  <a:schemeClr val="bg1"/>
                </a:solidFill>
                <a:latin typeface="Calibri Light" panose="020F0302020204030204" pitchFamily="34" charset="0"/>
                <a:cs typeface="Calibri Light" panose="020F0302020204030204" pitchFamily="34" charset="0"/>
              </a:defRPr>
            </a:lvl1pPr>
          </a:lstStyle>
          <a:p>
            <a:pPr lvl="0"/>
            <a:r>
              <a:rPr lang="en-US"/>
              <a:t>QUESTIONS?</a:t>
            </a:r>
          </a:p>
        </p:txBody>
      </p:sp>
    </p:spTree>
    <p:extLst>
      <p:ext uri="{BB962C8B-B14F-4D97-AF65-F5344CB8AC3E}">
        <p14:creationId xmlns:p14="http://schemas.microsoft.com/office/powerpoint/2010/main" val="1270996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5AF3CE-DA85-CC41-93B0-BC9C8E12B1D4}"/>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6135AC-37B7-8B49-A74C-1754F03A6FDE}"/>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9" name="Rectangle 18">
            <a:extLst>
              <a:ext uri="{FF2B5EF4-FFF2-40B4-BE49-F238E27FC236}">
                <a16:creationId xmlns:a16="http://schemas.microsoft.com/office/drawing/2014/main" id="{0A037774-45A2-2349-97F4-AA20B3233E66}"/>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grpSp>
        <p:nvGrpSpPr>
          <p:cNvPr id="20" name="Group 19">
            <a:extLst>
              <a:ext uri="{FF2B5EF4-FFF2-40B4-BE49-F238E27FC236}">
                <a16:creationId xmlns:a16="http://schemas.microsoft.com/office/drawing/2014/main" id="{9331F928-29C2-5747-B0E6-32AB08F7C6D1}"/>
              </a:ext>
            </a:extLst>
          </p:cNvPr>
          <p:cNvGrpSpPr/>
          <p:nvPr userDrawn="1"/>
        </p:nvGrpSpPr>
        <p:grpSpPr>
          <a:xfrm>
            <a:off x="5772223" y="3682706"/>
            <a:ext cx="647553" cy="62223"/>
            <a:chOff x="5960343" y="3683949"/>
            <a:chExt cx="647553" cy="62223"/>
          </a:xfrm>
          <a:solidFill>
            <a:srgbClr val="F5C001"/>
          </a:solidFill>
        </p:grpSpPr>
        <p:sp>
          <p:nvSpPr>
            <p:cNvPr id="21" name="Rectangle 2">
              <a:extLst>
                <a:ext uri="{FF2B5EF4-FFF2-40B4-BE49-F238E27FC236}">
                  <a16:creationId xmlns:a16="http://schemas.microsoft.com/office/drawing/2014/main" id="{BE6F6AF6-906E-9D40-BEAF-65D6F318DBD6}"/>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a typeface="Open Sans" panose="020B0606030504020204" pitchFamily="34" charset="0"/>
                <a:cs typeface="Calibri Light" panose="020F0302020204030204" pitchFamily="34" charset="0"/>
              </a:endParaRPr>
            </a:p>
          </p:txBody>
        </p:sp>
        <p:sp>
          <p:nvSpPr>
            <p:cNvPr id="22" name="Rectangle 2">
              <a:extLst>
                <a:ext uri="{FF2B5EF4-FFF2-40B4-BE49-F238E27FC236}">
                  <a16:creationId xmlns:a16="http://schemas.microsoft.com/office/drawing/2014/main" id="{9289507D-0BE9-EC44-A8C7-C81FAFD4DA2F}"/>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ea typeface="Open Sans" panose="020B0606030504020204" pitchFamily="34" charset="0"/>
                <a:cs typeface="Calibri Light" panose="020F0302020204030204" pitchFamily="34" charset="0"/>
              </a:endParaRPr>
            </a:p>
          </p:txBody>
        </p:sp>
      </p:grpSp>
      <p:sp>
        <p:nvSpPr>
          <p:cNvPr id="23" name="Text Placeholder 27">
            <a:extLst>
              <a:ext uri="{FF2B5EF4-FFF2-40B4-BE49-F238E27FC236}">
                <a16:creationId xmlns:a16="http://schemas.microsoft.com/office/drawing/2014/main" id="{9F25F8E9-51D5-F64D-9EBC-5A9F79B707CB}"/>
              </a:ext>
            </a:extLst>
          </p:cNvPr>
          <p:cNvSpPr>
            <a:spLocks noGrp="1"/>
          </p:cNvSpPr>
          <p:nvPr>
            <p:ph type="body" sz="quarter" idx="10" hasCustomPrompt="1"/>
          </p:nvPr>
        </p:nvSpPr>
        <p:spPr>
          <a:xfrm>
            <a:off x="669037" y="1596747"/>
            <a:ext cx="10853927" cy="1727761"/>
          </a:xfrm>
        </p:spPr>
        <p:txBody>
          <a:bodyPr>
            <a:normAutofit/>
          </a:bodyPr>
          <a:lstStyle>
            <a:lvl1pPr marL="0" indent="0" algn="ctr">
              <a:buNone/>
              <a:defRPr sz="6600" b="0" i="0">
                <a:solidFill>
                  <a:srgbClr val="2D2161"/>
                </a:solidFill>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2pPr>
            <a:lvl3pPr marL="9144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3pPr>
            <a:lvl4pPr marL="13716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4pPr>
            <a:lvl5pPr marL="18288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5pPr>
          </a:lstStyle>
          <a:p>
            <a:pPr lvl="0"/>
            <a:r>
              <a:rPr lang="en-US"/>
              <a:t>PRESENTATION </a:t>
            </a:r>
            <a:br>
              <a:rPr lang="en-US"/>
            </a:br>
            <a:r>
              <a:rPr lang="en-US"/>
              <a:t>TITLE SLIDE</a:t>
            </a:r>
          </a:p>
        </p:txBody>
      </p:sp>
      <p:sp>
        <p:nvSpPr>
          <p:cNvPr id="24" name="Text Placeholder 29">
            <a:extLst>
              <a:ext uri="{FF2B5EF4-FFF2-40B4-BE49-F238E27FC236}">
                <a16:creationId xmlns:a16="http://schemas.microsoft.com/office/drawing/2014/main" id="{C3883DBE-EEF2-5B4A-9E13-E39EBDEB43B1}"/>
              </a:ext>
            </a:extLst>
          </p:cNvPr>
          <p:cNvSpPr>
            <a:spLocks noGrp="1"/>
          </p:cNvSpPr>
          <p:nvPr>
            <p:ph type="body" sz="quarter" idx="11" hasCustomPrompt="1"/>
          </p:nvPr>
        </p:nvSpPr>
        <p:spPr>
          <a:xfrm>
            <a:off x="2133598" y="4103127"/>
            <a:ext cx="7924800" cy="309610"/>
          </a:xfrm>
        </p:spPr>
        <p:txBody>
          <a:bodyPr>
            <a:noAutofit/>
          </a:bodyPr>
          <a:lstStyle>
            <a:lvl1pPr marL="0" indent="0" algn="ctr">
              <a:buNone/>
              <a:defRPr sz="2400" b="0" i="0">
                <a:solidFill>
                  <a:srgbClr val="2D2161"/>
                </a:solidFill>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a:solidFill>
                  <a:schemeClr val="bg1"/>
                </a:solidFill>
                <a:effectLst>
                  <a:outerShdw blurRad="38100" dist="38100" dir="2700000" algn="tl">
                    <a:srgbClr val="000000">
                      <a:alpha val="43137"/>
                    </a:srgbClr>
                  </a:outerShdw>
                </a:effectLst>
              </a:defRPr>
            </a:lvl2pPr>
            <a:lvl3pPr marL="914400" indent="0" algn="ctr">
              <a:buNone/>
              <a:defRPr>
                <a:solidFill>
                  <a:schemeClr val="bg1"/>
                </a:solidFill>
                <a:effectLst>
                  <a:outerShdw blurRad="38100" dist="38100" dir="2700000" algn="tl">
                    <a:srgbClr val="000000">
                      <a:alpha val="43137"/>
                    </a:srgbClr>
                  </a:outerShdw>
                </a:effectLst>
              </a:defRPr>
            </a:lvl3pPr>
            <a:lvl4pPr marL="1371600" indent="0" algn="ctr">
              <a:buNone/>
              <a:defRPr>
                <a:solidFill>
                  <a:schemeClr val="bg1"/>
                </a:solidFill>
                <a:effectLst>
                  <a:outerShdw blurRad="38100" dist="38100" dir="2700000" algn="tl">
                    <a:srgbClr val="000000">
                      <a:alpha val="43137"/>
                    </a:srgbClr>
                  </a:outerShdw>
                </a:effectLst>
              </a:defRPr>
            </a:lvl4pPr>
            <a:lvl5pPr marL="1828800" indent="0" algn="ctr">
              <a:buNone/>
              <a:defRPr>
                <a:solidFill>
                  <a:schemeClr val="bg1"/>
                </a:solidFill>
                <a:effectLst>
                  <a:outerShdw blurRad="38100" dist="38100" dir="2700000" algn="tl">
                    <a:srgbClr val="000000">
                      <a:alpha val="43137"/>
                    </a:srgbClr>
                  </a:outerShdw>
                </a:effectLst>
              </a:defRPr>
            </a:lvl5pPr>
          </a:lstStyle>
          <a:p>
            <a:pPr lvl="0"/>
            <a:r>
              <a:rPr lang="en-US"/>
              <a:t>CONTENT OWNER/DEPARTMENT</a:t>
            </a:r>
          </a:p>
        </p:txBody>
      </p:sp>
      <p:sp>
        <p:nvSpPr>
          <p:cNvPr id="25" name="Text Placeholder 31">
            <a:extLst>
              <a:ext uri="{FF2B5EF4-FFF2-40B4-BE49-F238E27FC236}">
                <a16:creationId xmlns:a16="http://schemas.microsoft.com/office/drawing/2014/main" id="{51437C27-472F-B043-81CA-CA567ED2D3B0}"/>
              </a:ext>
            </a:extLst>
          </p:cNvPr>
          <p:cNvSpPr>
            <a:spLocks noGrp="1"/>
          </p:cNvSpPr>
          <p:nvPr>
            <p:ph type="body" sz="quarter" idx="12" hasCustomPrompt="1"/>
          </p:nvPr>
        </p:nvSpPr>
        <p:spPr>
          <a:xfrm>
            <a:off x="5003798" y="4770935"/>
            <a:ext cx="2184400" cy="230833"/>
          </a:xfrm>
        </p:spPr>
        <p:txBody>
          <a:bodyPr>
            <a:noAutofit/>
          </a:bodyPr>
          <a:lstStyle>
            <a:lvl1pPr marL="0" indent="0" algn="ctr">
              <a:buNone/>
              <a:defRPr sz="1600" b="0" i="0">
                <a:solidFill>
                  <a:srgbClr val="2D2161"/>
                </a:solidFill>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2pPr>
            <a:lvl3pPr marL="9144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3pPr>
            <a:lvl4pPr marL="13716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4pPr>
            <a:lvl5pPr marL="1828800" indent="0" algn="ctr">
              <a:buNone/>
              <a:defRPr sz="16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Month 0000</a:t>
            </a:r>
          </a:p>
        </p:txBody>
      </p:sp>
    </p:spTree>
    <p:extLst>
      <p:ext uri="{BB962C8B-B14F-4D97-AF65-F5344CB8AC3E}">
        <p14:creationId xmlns:p14="http://schemas.microsoft.com/office/powerpoint/2010/main" val="1483040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3B1EAFA-A9FE-C94D-8C17-6FCD4C5BE0D5}"/>
              </a:ext>
            </a:extLst>
          </p:cNvPr>
          <p:cNvPicPr>
            <a:picLocks noChangeAspect="1"/>
          </p:cNvPicPr>
          <p:nvPr userDrawn="1"/>
        </p:nvPicPr>
        <p:blipFill rotWithShape="1">
          <a:blip r:embed="rId2">
            <a:alphaModFix amt="35000"/>
          </a:blip>
          <a:srcRect l="783" t="11348" r="629"/>
          <a:stretch/>
        </p:blipFill>
        <p:spPr>
          <a:xfrm>
            <a:off x="0" y="0"/>
            <a:ext cx="12202512" cy="6858001"/>
          </a:xfrm>
          <a:prstGeom prst="rect">
            <a:avLst/>
          </a:prstGeom>
        </p:spPr>
      </p:pic>
      <p:sp>
        <p:nvSpPr>
          <p:cNvPr id="10" name="Title 1">
            <a:extLst>
              <a:ext uri="{FF2B5EF4-FFF2-40B4-BE49-F238E27FC236}">
                <a16:creationId xmlns:a16="http://schemas.microsoft.com/office/drawing/2014/main" id="{F630A738-8362-1349-BBE5-AC8628190006}"/>
              </a:ext>
            </a:extLst>
          </p:cNvPr>
          <p:cNvSpPr txBox="1">
            <a:spLocks/>
          </p:cNvSpPr>
          <p:nvPr userDrawn="1"/>
        </p:nvSpPr>
        <p:spPr>
          <a:xfrm>
            <a:off x="548994" y="1437861"/>
            <a:ext cx="5639348" cy="784338"/>
          </a:xfrm>
          <a:prstGeom prst="rect">
            <a:avLst/>
          </a:prstGeom>
        </p:spPr>
        <p:txBody>
          <a:bodyPr vert="horz" wrap="non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tabLst>
                <a:tab pos="1247775" algn="l"/>
              </a:tabLst>
            </a:pPr>
            <a:endParaRPr lang="en-US" b="0" i="0">
              <a:solidFill>
                <a:srgbClr val="474747"/>
              </a:solidFill>
              <a:latin typeface="Calibri Light" panose="020F0302020204030204" pitchFamily="34" charset="0"/>
              <a:cs typeface="Calibri Light" panose="020F0302020204030204" pitchFamily="34" charset="0"/>
            </a:endParaRPr>
          </a:p>
        </p:txBody>
      </p:sp>
      <p:sp>
        <p:nvSpPr>
          <p:cNvPr id="11" name="Freeform 10">
            <a:extLst>
              <a:ext uri="{FF2B5EF4-FFF2-40B4-BE49-F238E27FC236}">
                <a16:creationId xmlns:a16="http://schemas.microsoft.com/office/drawing/2014/main" id="{1B12DB7F-84C0-1F47-8EA3-42EC29C9DFD1}"/>
              </a:ext>
            </a:extLst>
          </p:cNvPr>
          <p:cNvSpPr/>
          <p:nvPr userDrawn="1"/>
        </p:nvSpPr>
        <p:spPr>
          <a:xfrm rot="5400000" flipH="1">
            <a:off x="338979" y="273026"/>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rgbClr val="494C5D">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noFill/>
              </a:rPr>
              <a:t>a</a:t>
            </a:r>
          </a:p>
        </p:txBody>
      </p:sp>
      <p:sp>
        <p:nvSpPr>
          <p:cNvPr id="13" name="Rectangle 2">
            <a:extLst>
              <a:ext uri="{FF2B5EF4-FFF2-40B4-BE49-F238E27FC236}">
                <a16:creationId xmlns:a16="http://schemas.microsoft.com/office/drawing/2014/main" id="{04EA99AD-FAC0-3742-8ABC-59B8728EE392}"/>
              </a:ext>
            </a:extLst>
          </p:cNvPr>
          <p:cNvSpPr/>
          <p:nvPr userDrawn="1"/>
        </p:nvSpPr>
        <p:spPr>
          <a:xfrm>
            <a:off x="548993" y="2034842"/>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F186E438-0D36-3A4C-A829-7D35F216A31E}"/>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E9E6A88-DC43-3E4E-A32B-BA36366DC02F}"/>
              </a:ext>
            </a:extLst>
          </p:cNvPr>
          <p:cNvPicPr>
            <a:picLocks noChangeAspect="1"/>
          </p:cNvPicPr>
          <p:nvPr userDrawn="1"/>
        </p:nvPicPr>
        <p:blipFill>
          <a:blip r:embed="rId3"/>
          <a:stretch>
            <a:fillRect/>
          </a:stretch>
        </p:blipFill>
        <p:spPr>
          <a:xfrm>
            <a:off x="10533768" y="6560561"/>
            <a:ext cx="1276446" cy="169654"/>
          </a:xfrm>
          <a:prstGeom prst="rect">
            <a:avLst/>
          </a:prstGeom>
        </p:spPr>
      </p:pic>
      <p:sp>
        <p:nvSpPr>
          <p:cNvPr id="19" name="Rectangle 18">
            <a:extLst>
              <a:ext uri="{FF2B5EF4-FFF2-40B4-BE49-F238E27FC236}">
                <a16:creationId xmlns:a16="http://schemas.microsoft.com/office/drawing/2014/main" id="{87594254-D750-614F-B22C-01F1359ED420}"/>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2" name="Text Placeholder 25">
            <a:extLst>
              <a:ext uri="{FF2B5EF4-FFF2-40B4-BE49-F238E27FC236}">
                <a16:creationId xmlns:a16="http://schemas.microsoft.com/office/drawing/2014/main" id="{153F1240-845E-3547-953B-B6BF9CA62A99}"/>
              </a:ext>
            </a:extLst>
          </p:cNvPr>
          <p:cNvSpPr>
            <a:spLocks noGrp="1"/>
          </p:cNvSpPr>
          <p:nvPr>
            <p:ph type="body" sz="quarter" idx="12" hasCustomPrompt="1"/>
          </p:nvPr>
        </p:nvSpPr>
        <p:spPr>
          <a:xfrm>
            <a:off x="481837" y="1333183"/>
            <a:ext cx="4443413" cy="539750"/>
          </a:xfrm>
        </p:spPr>
        <p:txBody>
          <a:bodyPr>
            <a:noAutofit/>
          </a:bodyPr>
          <a:lstStyle>
            <a:lvl1pPr marL="0" indent="0">
              <a:buNone/>
              <a:defRPr sz="3600" b="0" i="0">
                <a:solidFill>
                  <a:schemeClr val="bg1"/>
                </a:solidFill>
                <a:latin typeface="Calibri Light" panose="020F0302020204030204" pitchFamily="34" charset="0"/>
                <a:cs typeface="Calibri Light" panose="020F0302020204030204" pitchFamily="34" charset="0"/>
              </a:defRPr>
            </a:lvl1pPr>
          </a:lstStyle>
          <a:p>
            <a:pPr lvl="0"/>
            <a:r>
              <a:rPr lang="en-US"/>
              <a:t>Banner Slide</a:t>
            </a:r>
          </a:p>
        </p:txBody>
      </p:sp>
      <p:sp>
        <p:nvSpPr>
          <p:cNvPr id="14" name="Text Placeholder 2">
            <a:extLst>
              <a:ext uri="{FF2B5EF4-FFF2-40B4-BE49-F238E27FC236}">
                <a16:creationId xmlns:a16="http://schemas.microsoft.com/office/drawing/2014/main" id="{75860C80-FE76-A447-9D7F-2C17A81CB317}"/>
              </a:ext>
            </a:extLst>
          </p:cNvPr>
          <p:cNvSpPr>
            <a:spLocks noGrp="1"/>
          </p:cNvSpPr>
          <p:nvPr>
            <p:ph type="body" sz="quarter" idx="13" hasCustomPrompt="1"/>
          </p:nvPr>
        </p:nvSpPr>
        <p:spPr>
          <a:xfrm>
            <a:off x="411988" y="2364107"/>
            <a:ext cx="4462463" cy="2147888"/>
          </a:xfrm>
        </p:spPr>
        <p:txBody>
          <a:bodyPr/>
          <a:lstStyle>
            <a:lvl1pPr>
              <a:defRPr b="0" i="0">
                <a:solidFill>
                  <a:schemeClr val="bg1"/>
                </a:solidFill>
                <a:latin typeface="Calibri Light" panose="020F0302020204030204" pitchFamily="34" charset="0"/>
                <a:cs typeface="Calibri Light" panose="020F0302020204030204" pitchFamily="34" charset="0"/>
              </a:defRPr>
            </a:lvl1pPr>
            <a:lvl2pPr>
              <a:defRPr b="0" i="0">
                <a:solidFill>
                  <a:schemeClr val="bg1"/>
                </a:solidFill>
                <a:latin typeface="Calibri Light" panose="020F0302020204030204" pitchFamily="34" charset="0"/>
                <a:cs typeface="Calibri Light" panose="020F0302020204030204" pitchFamily="34" charset="0"/>
              </a:defRPr>
            </a:lvl2pPr>
            <a:lvl3pPr>
              <a:defRPr b="0" i="0">
                <a:solidFill>
                  <a:schemeClr val="bg1"/>
                </a:solidFill>
                <a:latin typeface="Calibri Light" panose="020F0302020204030204" pitchFamily="34" charset="0"/>
                <a:cs typeface="Calibri Light" panose="020F0302020204030204" pitchFamily="34" charset="0"/>
              </a:defRPr>
            </a:lvl3pPr>
          </a:lstStyle>
          <a:p>
            <a:pPr lvl="0"/>
            <a:r>
              <a:rPr lang="en-US"/>
              <a:t>Bulleted Text</a:t>
            </a:r>
          </a:p>
          <a:p>
            <a:pPr lvl="1"/>
            <a:r>
              <a:rPr lang="en-US"/>
              <a:t>Sub-bulleted text</a:t>
            </a:r>
          </a:p>
          <a:p>
            <a:pPr lvl="2"/>
            <a:r>
              <a:rPr lang="en-US"/>
              <a:t>Sub-sub-bulleted text</a:t>
            </a:r>
          </a:p>
        </p:txBody>
      </p:sp>
    </p:spTree>
    <p:extLst>
      <p:ext uri="{BB962C8B-B14F-4D97-AF65-F5344CB8AC3E}">
        <p14:creationId xmlns:p14="http://schemas.microsoft.com/office/powerpoint/2010/main" val="2420865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5AF3CE-DA85-CC41-93B0-BC9C8E12B1D4}"/>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6135AC-37B7-8B49-A74C-1754F03A6FDE}"/>
              </a:ext>
            </a:extLst>
          </p:cNvPr>
          <p:cNvPicPr>
            <a:picLocks noChangeAspect="1"/>
          </p:cNvPicPr>
          <p:nvPr userDrawn="1"/>
        </p:nvPicPr>
        <p:blipFill>
          <a:blip r:embed="rId2"/>
          <a:stretch>
            <a:fillRect/>
          </a:stretch>
        </p:blipFill>
        <p:spPr>
          <a:xfrm>
            <a:off x="10533768" y="6560561"/>
            <a:ext cx="1276446" cy="169654"/>
          </a:xfrm>
          <a:prstGeom prst="rect">
            <a:avLst/>
          </a:prstGeom>
        </p:spPr>
      </p:pic>
      <p:grpSp>
        <p:nvGrpSpPr>
          <p:cNvPr id="8" name="Group 7">
            <a:extLst>
              <a:ext uri="{FF2B5EF4-FFF2-40B4-BE49-F238E27FC236}">
                <a16:creationId xmlns:a16="http://schemas.microsoft.com/office/drawing/2014/main" id="{D165FB28-5FF8-CF42-8FFA-ACB24B494E38}"/>
              </a:ext>
            </a:extLst>
          </p:cNvPr>
          <p:cNvGrpSpPr/>
          <p:nvPr userDrawn="1"/>
        </p:nvGrpSpPr>
        <p:grpSpPr>
          <a:xfrm>
            <a:off x="5822327" y="3995857"/>
            <a:ext cx="647553" cy="62223"/>
            <a:chOff x="5960343" y="3683949"/>
            <a:chExt cx="647553" cy="62223"/>
          </a:xfrm>
          <a:solidFill>
            <a:srgbClr val="F5C001"/>
          </a:solidFill>
        </p:grpSpPr>
        <p:sp>
          <p:nvSpPr>
            <p:cNvPr id="9" name="Rectangle 2">
              <a:extLst>
                <a:ext uri="{FF2B5EF4-FFF2-40B4-BE49-F238E27FC236}">
                  <a16:creationId xmlns:a16="http://schemas.microsoft.com/office/drawing/2014/main" id="{67817FC0-53BB-9A43-935F-9B2EFDA4EEC0}"/>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450E161D-586C-3443-A13D-DC4A54C94D73}"/>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B236B4CA-362E-914B-8889-DFDA6665F46C}"/>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14" name="Text Placeholder 27">
            <a:extLst>
              <a:ext uri="{FF2B5EF4-FFF2-40B4-BE49-F238E27FC236}">
                <a16:creationId xmlns:a16="http://schemas.microsoft.com/office/drawing/2014/main" id="{E6A57F65-3B11-A54B-9425-CBC61242810E}"/>
              </a:ext>
            </a:extLst>
          </p:cNvPr>
          <p:cNvSpPr>
            <a:spLocks noGrp="1"/>
          </p:cNvSpPr>
          <p:nvPr>
            <p:ph type="body" sz="quarter" idx="10" hasCustomPrompt="1"/>
          </p:nvPr>
        </p:nvSpPr>
        <p:spPr>
          <a:xfrm>
            <a:off x="719139" y="2651209"/>
            <a:ext cx="10853927" cy="997248"/>
          </a:xfrm>
        </p:spPr>
        <p:txBody>
          <a:bodyPr>
            <a:normAutofit/>
          </a:bodyPr>
          <a:lstStyle>
            <a:lvl1pPr marL="0" indent="0" algn="ctr">
              <a:buNone/>
              <a:defRPr sz="6600" b="0" i="0">
                <a:solidFill>
                  <a:srgbClr val="2D2161"/>
                </a:solidFill>
                <a:effectLst/>
                <a:latin typeface="Calibri Light" panose="020F0302020204030204" pitchFamily="34" charset="0"/>
                <a:ea typeface="Open Sans" panose="020B0606030504020204" pitchFamily="34" charset="0"/>
                <a:cs typeface="Calibri Light" panose="020F0302020204030204" pitchFamily="34" charset="0"/>
              </a:defRPr>
            </a:lvl1pPr>
            <a:lvl2pPr marL="4572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2pPr>
            <a:lvl3pPr marL="9144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3pPr>
            <a:lvl4pPr marL="13716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4pPr>
            <a:lvl5pPr marL="1828800" indent="0" algn="ctr">
              <a:buNone/>
              <a:defRPr sz="6600">
                <a:solidFill>
                  <a:schemeClr val="bg1"/>
                </a:solidFill>
                <a:effectLst>
                  <a:outerShdw blurRad="38100" dist="38100" dir="2700000" algn="tl">
                    <a:srgbClr val="000000">
                      <a:alpha val="43137"/>
                    </a:srgbClr>
                  </a:outerShdw>
                </a:effectLst>
                <a:latin typeface="Encode Sans" panose="02000000000000000000" pitchFamily="2" charset="77"/>
              </a:defRPr>
            </a:lvl5pPr>
          </a:lstStyle>
          <a:p>
            <a:pPr lvl="0"/>
            <a:r>
              <a:rPr lang="en-US"/>
              <a:t>QUESTIONS?</a:t>
            </a:r>
          </a:p>
        </p:txBody>
      </p:sp>
    </p:spTree>
    <p:extLst>
      <p:ext uri="{BB962C8B-B14F-4D97-AF65-F5344CB8AC3E}">
        <p14:creationId xmlns:p14="http://schemas.microsoft.com/office/powerpoint/2010/main" val="315086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FF793F-65FD-1A4D-B666-F161B25B643A}"/>
              </a:ext>
            </a:extLst>
          </p:cNvPr>
          <p:cNvSpPr/>
          <p:nvPr userDrawn="1"/>
        </p:nvSpPr>
        <p:spPr>
          <a:xfrm rot="10800000">
            <a:off x="1" y="6427618"/>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30652A-1D36-464D-9B3F-63405A53EE3B}"/>
              </a:ext>
            </a:extLst>
          </p:cNvPr>
          <p:cNvPicPr>
            <a:picLocks noChangeAspect="1"/>
          </p:cNvPicPr>
          <p:nvPr userDrawn="1"/>
        </p:nvPicPr>
        <p:blipFill>
          <a:blip r:embed="rId2"/>
          <a:stretch>
            <a:fillRect/>
          </a:stretch>
        </p:blipFill>
        <p:spPr>
          <a:xfrm>
            <a:off x="10533768" y="6560561"/>
            <a:ext cx="1276446" cy="169654"/>
          </a:xfrm>
          <a:prstGeom prst="rect">
            <a:avLst/>
          </a:prstGeom>
        </p:spPr>
      </p:pic>
      <p:sp>
        <p:nvSpPr>
          <p:cNvPr id="13" name="Rectangle 2">
            <a:extLst>
              <a:ext uri="{FF2B5EF4-FFF2-40B4-BE49-F238E27FC236}">
                <a16:creationId xmlns:a16="http://schemas.microsoft.com/office/drawing/2014/main" id="{06DD4F37-EF68-AB4B-AF67-C600877872AF}"/>
              </a:ext>
            </a:extLst>
          </p:cNvPr>
          <p:cNvSpPr/>
          <p:nvPr userDrawn="1"/>
        </p:nvSpPr>
        <p:spPr>
          <a:xfrm>
            <a:off x="412813" y="846720"/>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ECE5F7-7343-A14A-9B95-F1EBFC9A3AA3}"/>
              </a:ext>
            </a:extLst>
          </p:cNvPr>
          <p:cNvSpPr/>
          <p:nvPr userDrawn="1"/>
        </p:nvSpPr>
        <p:spPr>
          <a:xfrm>
            <a:off x="412813" y="6569526"/>
            <a:ext cx="1615827" cy="138499"/>
          </a:xfrm>
          <a:prstGeom prst="rect">
            <a:avLst/>
          </a:prstGeom>
        </p:spPr>
        <p:txBody>
          <a:bodyPr wrap="none" lIns="0" tIns="0" rIns="0" bIns="0" anchor="b" anchorCtr="0">
            <a:spAutoFit/>
          </a:bodyPr>
          <a:lstStyle/>
          <a:p>
            <a:pPr algn="r"/>
            <a:r>
              <a:rPr lang="en-US" sz="900" i="1">
                <a:solidFill>
                  <a:schemeClr val="bg1">
                    <a:alpha val="35000"/>
                  </a:schemeClr>
                </a:solidFill>
                <a:latin typeface="Open Sans" panose="020B0606030504020204" pitchFamily="34" charset="0"/>
                <a:ea typeface="Open Sans" panose="020B0606030504020204" pitchFamily="34" charset="0"/>
                <a:cs typeface="Open Sans" panose="020B0606030504020204" pitchFamily="34" charset="0"/>
              </a:rPr>
              <a:t>Confidential – Do Not Distribute</a:t>
            </a:r>
          </a:p>
        </p:txBody>
      </p:sp>
      <p:sp>
        <p:nvSpPr>
          <p:cNvPr id="21" name="Text Placeholder 25">
            <a:extLst>
              <a:ext uri="{FF2B5EF4-FFF2-40B4-BE49-F238E27FC236}">
                <a16:creationId xmlns:a16="http://schemas.microsoft.com/office/drawing/2014/main" id="{AC274391-D1BC-E842-95EF-78C5433A5FA4}"/>
              </a:ext>
            </a:extLst>
          </p:cNvPr>
          <p:cNvSpPr>
            <a:spLocks noGrp="1"/>
          </p:cNvSpPr>
          <p:nvPr>
            <p:ph type="body" sz="quarter" idx="12" hasCustomPrompt="1"/>
          </p:nvPr>
        </p:nvSpPr>
        <p:spPr>
          <a:xfrm>
            <a:off x="479408" y="127785"/>
            <a:ext cx="10505188" cy="670468"/>
          </a:xfrm>
        </p:spPr>
        <p:txBody>
          <a:bodyPr>
            <a:noAutofit/>
          </a:bodyPr>
          <a:lstStyle>
            <a:lvl1pPr marL="0" indent="0">
              <a:buNone/>
              <a:defRPr sz="4400" b="0" i="0">
                <a:solidFill>
                  <a:srgbClr val="2D2161"/>
                </a:solidFill>
                <a:latin typeface="Calibri Light" panose="020F0302020204030204" pitchFamily="34" charset="0"/>
                <a:cs typeface="Calibri Light" panose="020F0302020204030204" pitchFamily="34" charset="0"/>
              </a:defRPr>
            </a:lvl1pPr>
          </a:lstStyle>
          <a:p>
            <a:pPr lvl="0"/>
            <a:r>
              <a:rPr lang="en-US"/>
              <a:t>This Is A Text Slide</a:t>
            </a:r>
          </a:p>
        </p:txBody>
      </p:sp>
      <p:sp>
        <p:nvSpPr>
          <p:cNvPr id="3" name="Text Placeholder 2">
            <a:extLst>
              <a:ext uri="{FF2B5EF4-FFF2-40B4-BE49-F238E27FC236}">
                <a16:creationId xmlns:a16="http://schemas.microsoft.com/office/drawing/2014/main" id="{D744AFE5-6468-FD4C-9FDF-AFC6F6CBA2A3}"/>
              </a:ext>
            </a:extLst>
          </p:cNvPr>
          <p:cNvSpPr>
            <a:spLocks noGrp="1"/>
          </p:cNvSpPr>
          <p:nvPr>
            <p:ph type="body" sz="quarter" idx="19" hasCustomPrompt="1"/>
          </p:nvPr>
        </p:nvSpPr>
        <p:spPr>
          <a:xfrm>
            <a:off x="469949" y="1836509"/>
            <a:ext cx="11340265" cy="531813"/>
          </a:xfrm>
        </p:spPr>
        <p:txBody>
          <a:bodyPr anchor="ctr">
            <a:noAutofit/>
          </a:bodyPr>
          <a:lstStyle>
            <a:lvl1pPr marL="0" indent="0" algn="l">
              <a:buNone/>
              <a:defRPr sz="2600" b="1" i="0">
                <a:solidFill>
                  <a:srgbClr val="2D2161"/>
                </a:solidFill>
                <a:latin typeface="Calibri Light" panose="020F0302020204030204" pitchFamily="34" charset="0"/>
                <a:ea typeface="Open Sans Semibold" panose="020B0606030504020204" pitchFamily="34" charset="0"/>
                <a:cs typeface="Calibri Light" panose="020F0302020204030204" pitchFamily="34"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This is a sub header for the slide, this is a sub header for the slide.</a:t>
            </a:r>
          </a:p>
        </p:txBody>
      </p:sp>
      <p:sp>
        <p:nvSpPr>
          <p:cNvPr id="18" name="Text Placeholder 2">
            <a:extLst>
              <a:ext uri="{FF2B5EF4-FFF2-40B4-BE49-F238E27FC236}">
                <a16:creationId xmlns:a16="http://schemas.microsoft.com/office/drawing/2014/main" id="{15CEC4A4-7A9F-2548-948A-E0BA588B8C32}"/>
              </a:ext>
            </a:extLst>
          </p:cNvPr>
          <p:cNvSpPr>
            <a:spLocks noGrp="1"/>
          </p:cNvSpPr>
          <p:nvPr>
            <p:ph type="body" sz="quarter" idx="23" hasCustomPrompt="1"/>
          </p:nvPr>
        </p:nvSpPr>
        <p:spPr>
          <a:xfrm>
            <a:off x="366713" y="2368322"/>
            <a:ext cx="11529631" cy="3059113"/>
          </a:xfrm>
        </p:spPr>
        <p:txBody>
          <a:bodyPr/>
          <a:lstStyle>
            <a:lvl1pPr marL="91440" indent="0">
              <a:buNone/>
              <a:defRPr b="0" i="0">
                <a:latin typeface="Calibri Light" panose="020F0302020204030204" pitchFamily="34" charset="0"/>
                <a:cs typeface="Calibri Light" panose="020F0302020204030204" pitchFamily="34" charset="0"/>
              </a:defRPr>
            </a:lvl1pPr>
            <a:lvl2pPr marL="548640" indent="0">
              <a:buNone/>
              <a:defRPr/>
            </a:lvl2pPr>
            <a:lvl3pPr marL="1005840" indent="0">
              <a:buNone/>
              <a:defRPr/>
            </a:lvl3pPr>
            <a:lvl4pPr marL="1371600" indent="0">
              <a:buNone/>
              <a:defRPr/>
            </a:lvl4pPr>
            <a:lvl5pPr marL="1828800"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e</a:t>
            </a:r>
          </a:p>
          <a:p>
            <a:pPr lvl="0"/>
            <a:r>
              <a:rPr lang="en-US"/>
              <a:t>lit,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a:t>
            </a:r>
          </a:p>
          <a:p>
            <a:pPr lvl="0"/>
            <a:r>
              <a:rPr lang="en-US"/>
              <a:t>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a:t>
            </a:r>
          </a:p>
        </p:txBody>
      </p:sp>
    </p:spTree>
    <p:extLst>
      <p:ext uri="{BB962C8B-B14F-4D97-AF65-F5344CB8AC3E}">
        <p14:creationId xmlns:p14="http://schemas.microsoft.com/office/powerpoint/2010/main" val="12913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907E0-7802-40E6-90E3-4D59CB09C2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14D4D4-33F5-40AE-86ED-29BF16E56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FC97CD-BE2A-47C5-B3C6-028B9E25B0A8}"/>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5" name="Footer Placeholder 4">
            <a:extLst>
              <a:ext uri="{FF2B5EF4-FFF2-40B4-BE49-F238E27FC236}">
                <a16:creationId xmlns:a16="http://schemas.microsoft.com/office/drawing/2014/main" id="{DBA2B3CB-2B5E-46FD-B68C-A2EA0EB5F9DA}"/>
              </a:ext>
            </a:extLst>
          </p:cNvPr>
          <p:cNvSpPr>
            <a:spLocks noGrp="1"/>
          </p:cNvSpPr>
          <p:nvPr>
            <p:ph type="ftr" sz="quarter" idx="11"/>
          </p:nvPr>
        </p:nvSpPr>
        <p:spPr/>
        <p:txBody>
          <a:bodyPr/>
          <a:lstStyle/>
          <a:p>
            <a:r>
              <a:rPr lang="en-US"/>
              <a:t>Confidential – Do Not Distribute</a:t>
            </a:r>
          </a:p>
        </p:txBody>
      </p:sp>
      <p:sp>
        <p:nvSpPr>
          <p:cNvPr id="6" name="Slide Number Placeholder 5">
            <a:extLst>
              <a:ext uri="{FF2B5EF4-FFF2-40B4-BE49-F238E27FC236}">
                <a16:creationId xmlns:a16="http://schemas.microsoft.com/office/drawing/2014/main" id="{FEC55A59-64ED-4017-8719-C16CFC169678}"/>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412299613"/>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78553" y="5626608"/>
            <a:ext cx="1828800" cy="12313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441" y="6234041"/>
            <a:ext cx="3386667" cy="229748"/>
          </a:xfrm>
          <a:prstGeom prst="rect">
            <a:avLst/>
          </a:prstGeom>
        </p:spPr>
      </p:pic>
      <p:pic>
        <p:nvPicPr>
          <p:cNvPr id="9" name="Picture 8"/>
          <p:cNvPicPr>
            <a:picLocks noChangeAspect="1"/>
          </p:cNvPicPr>
          <p:nvPr/>
        </p:nvPicPr>
        <p:blipFill>
          <a:blip r:embed="rId4"/>
          <a:stretch>
            <a:fillRect/>
          </a:stretch>
        </p:blipFill>
        <p:spPr>
          <a:xfrm>
            <a:off x="757441" y="4568599"/>
            <a:ext cx="2133600" cy="186267"/>
          </a:xfrm>
          <a:prstGeom prst="rect">
            <a:avLst/>
          </a:prstGeom>
        </p:spPr>
      </p:pic>
      <p:sp>
        <p:nvSpPr>
          <p:cNvPr id="2" name="Title 1"/>
          <p:cNvSpPr>
            <a:spLocks noGrp="1"/>
          </p:cNvSpPr>
          <p:nvPr>
            <p:ph type="title" hasCustomPrompt="1"/>
          </p:nvPr>
        </p:nvSpPr>
        <p:spPr>
          <a:xfrm>
            <a:off x="613833" y="859991"/>
            <a:ext cx="9364720" cy="3522341"/>
          </a:xfrm>
          <a:prstGeom prst="rect">
            <a:avLst/>
          </a:prstGeom>
        </p:spPr>
        <p:txBody>
          <a:bodyPr anchor="b"/>
          <a:lstStyle>
            <a:lvl1pPr algn="l">
              <a:defRPr sz="6667" b="1" i="0" baseline="0">
                <a:solidFill>
                  <a:schemeClr val="tx2"/>
                </a:solidFill>
                <a:latin typeface="Encode Sans Normal Black" charset="0"/>
                <a:ea typeface="Encode Sans Normal Black" charset="0"/>
                <a:cs typeface="Encode Sans Normal Black" charset="0"/>
              </a:defRPr>
            </a:lvl1pPr>
          </a:lstStyle>
          <a:p>
            <a:r>
              <a:rPr lang="en-US"/>
              <a:t>TITLE HERE </a:t>
            </a:r>
            <a:br>
              <a:rPr lang="en-US"/>
            </a:br>
            <a:r>
              <a:rPr lang="en-US"/>
              <a:t>ENCODE NORMAL BLACK, 50 PT.</a:t>
            </a:r>
          </a:p>
        </p:txBody>
      </p:sp>
    </p:spTree>
    <p:extLst>
      <p:ext uri="{BB962C8B-B14F-4D97-AF65-F5344CB8AC3E}">
        <p14:creationId xmlns:p14="http://schemas.microsoft.com/office/powerpoint/2010/main" val="2505225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ver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839383-F057-3048-AD91-C3B2D0E98308}"/>
              </a:ext>
            </a:extLst>
          </p:cNvPr>
          <p:cNvSpPr/>
          <p:nvPr/>
        </p:nvSpPr>
        <p:spPr>
          <a:xfrm rot="10800000">
            <a:off x="2514" y="0"/>
            <a:ext cx="12223266" cy="6933460"/>
          </a:xfrm>
          <a:prstGeom prst="rect">
            <a:avLst/>
          </a:prstGeom>
          <a:gradFill>
            <a:gsLst>
              <a:gs pos="33000">
                <a:srgbClr val="35246C">
                  <a:alpha val="75000"/>
                </a:srgbClr>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883162" y="5870682"/>
            <a:ext cx="6351583" cy="1077418"/>
            <a:chOff x="6217708" y="5870682"/>
            <a:chExt cx="6017037" cy="1020669"/>
          </a:xfrm>
        </p:grpSpPr>
        <p:sp>
          <p:nvSpPr>
            <p:cNvPr id="18" name="Rectangle 19">
              <a:extLst>
                <a:ext uri="{FF2B5EF4-FFF2-40B4-BE49-F238E27FC236}">
                  <a16:creationId xmlns:a16="http://schemas.microsoft.com/office/drawing/2014/main" id="{1D57C588-67DA-944C-9093-5A6A4326EF68}"/>
                </a:ext>
              </a:extLst>
            </p:cNvPr>
            <p:cNvSpPr/>
            <p:nvPr/>
          </p:nvSpPr>
          <p:spPr>
            <a:xfrm rot="10800000">
              <a:off x="6217708" y="5870682"/>
              <a:ext cx="6017037" cy="1020669"/>
            </a:xfrm>
            <a:custGeom>
              <a:avLst/>
              <a:gdLst>
                <a:gd name="connsiteX0" fmla="*/ 0 w 12202510"/>
                <a:gd name="connsiteY0" fmla="*/ 0 h 620726"/>
                <a:gd name="connsiteX1" fmla="*/ 12202510 w 12202510"/>
                <a:gd name="connsiteY1" fmla="*/ 0 h 620726"/>
                <a:gd name="connsiteX2" fmla="*/ 12202510 w 12202510"/>
                <a:gd name="connsiteY2" fmla="*/ 620726 h 620726"/>
                <a:gd name="connsiteX3" fmla="*/ 0 w 12202510"/>
                <a:gd name="connsiteY3" fmla="*/ 620726 h 620726"/>
                <a:gd name="connsiteX4" fmla="*/ 0 w 12202510"/>
                <a:gd name="connsiteY4" fmla="*/ 0 h 620726"/>
                <a:gd name="connsiteX0" fmla="*/ 12700 w 12215210"/>
                <a:gd name="connsiteY0" fmla="*/ 0 h 1243026"/>
                <a:gd name="connsiteX1" fmla="*/ 12215210 w 12215210"/>
                <a:gd name="connsiteY1" fmla="*/ 0 h 1243026"/>
                <a:gd name="connsiteX2" fmla="*/ 12215210 w 12215210"/>
                <a:gd name="connsiteY2" fmla="*/ 620726 h 1243026"/>
                <a:gd name="connsiteX3" fmla="*/ 0 w 12215210"/>
                <a:gd name="connsiteY3" fmla="*/ 1243026 h 1243026"/>
                <a:gd name="connsiteX4" fmla="*/ 12700 w 12215210"/>
                <a:gd name="connsiteY4" fmla="*/ 0 h 1243026"/>
                <a:gd name="connsiteX0" fmla="*/ 12700 w 12227910"/>
                <a:gd name="connsiteY0" fmla="*/ 0 h 1243026"/>
                <a:gd name="connsiteX1" fmla="*/ 12215210 w 12227910"/>
                <a:gd name="connsiteY1" fmla="*/ 0 h 1243026"/>
                <a:gd name="connsiteX2" fmla="*/ 12227910 w 12227910"/>
                <a:gd name="connsiteY2" fmla="*/ 468326 h 1243026"/>
                <a:gd name="connsiteX3" fmla="*/ 0 w 12227910"/>
                <a:gd name="connsiteY3" fmla="*/ 1243026 h 1243026"/>
                <a:gd name="connsiteX4" fmla="*/ 12700 w 12227910"/>
                <a:gd name="connsiteY4" fmla="*/ 0 h 1243026"/>
                <a:gd name="connsiteX0" fmla="*/ 12700 w 12227910"/>
                <a:gd name="connsiteY0" fmla="*/ 0 h 1090626"/>
                <a:gd name="connsiteX1" fmla="*/ 12215210 w 12227910"/>
                <a:gd name="connsiteY1" fmla="*/ 0 h 1090626"/>
                <a:gd name="connsiteX2" fmla="*/ 12227910 w 12227910"/>
                <a:gd name="connsiteY2" fmla="*/ 468326 h 1090626"/>
                <a:gd name="connsiteX3" fmla="*/ 0 w 12227910"/>
                <a:gd name="connsiteY3" fmla="*/ 1090626 h 1090626"/>
                <a:gd name="connsiteX4" fmla="*/ 12700 w 12227910"/>
                <a:gd name="connsiteY4" fmla="*/ 0 h 1090626"/>
                <a:gd name="connsiteX0" fmla="*/ 0 w 12215210"/>
                <a:gd name="connsiteY0" fmla="*/ 0 h 963626"/>
                <a:gd name="connsiteX1" fmla="*/ 12202510 w 12215210"/>
                <a:gd name="connsiteY1" fmla="*/ 0 h 963626"/>
                <a:gd name="connsiteX2" fmla="*/ 12215210 w 12215210"/>
                <a:gd name="connsiteY2" fmla="*/ 468326 h 963626"/>
                <a:gd name="connsiteX3" fmla="*/ 0 w 12215210"/>
                <a:gd name="connsiteY3" fmla="*/ 963626 h 963626"/>
                <a:gd name="connsiteX4" fmla="*/ 0 w 12215210"/>
                <a:gd name="connsiteY4" fmla="*/ 0 h 963626"/>
                <a:gd name="connsiteX0" fmla="*/ 0 w 12215210"/>
                <a:gd name="connsiteY0" fmla="*/ 0 h 963626"/>
                <a:gd name="connsiteX1" fmla="*/ 12202510 w 12215210"/>
                <a:gd name="connsiteY1" fmla="*/ 0 h 963626"/>
                <a:gd name="connsiteX2" fmla="*/ 12215210 w 12215210"/>
                <a:gd name="connsiteY2" fmla="*/ 430226 h 963626"/>
                <a:gd name="connsiteX3" fmla="*/ 0 w 12215210"/>
                <a:gd name="connsiteY3" fmla="*/ 963626 h 963626"/>
                <a:gd name="connsiteX4" fmla="*/ 0 w 12215210"/>
                <a:gd name="connsiteY4" fmla="*/ 0 h 963626"/>
                <a:gd name="connsiteX0" fmla="*/ 0 w 12215210"/>
                <a:gd name="connsiteY0" fmla="*/ 304800 h 1268426"/>
                <a:gd name="connsiteX1" fmla="*/ 7186010 w 12215210"/>
                <a:gd name="connsiteY1" fmla="*/ 0 h 1268426"/>
                <a:gd name="connsiteX2" fmla="*/ 12215210 w 12215210"/>
                <a:gd name="connsiteY2" fmla="*/ 735026 h 1268426"/>
                <a:gd name="connsiteX3" fmla="*/ 0 w 12215210"/>
                <a:gd name="connsiteY3" fmla="*/ 1268426 h 1268426"/>
                <a:gd name="connsiteX4" fmla="*/ 0 w 12215210"/>
                <a:gd name="connsiteY4" fmla="*/ 304800 h 1268426"/>
                <a:gd name="connsiteX0" fmla="*/ 0 w 7186010"/>
                <a:gd name="connsiteY0" fmla="*/ 304800 h 1268426"/>
                <a:gd name="connsiteX1" fmla="*/ 7186010 w 7186010"/>
                <a:gd name="connsiteY1" fmla="*/ 0 h 1268426"/>
                <a:gd name="connsiteX2" fmla="*/ 6576410 w 7186010"/>
                <a:gd name="connsiteY2" fmla="*/ 138126 h 1268426"/>
                <a:gd name="connsiteX3" fmla="*/ 0 w 7186010"/>
                <a:gd name="connsiteY3" fmla="*/ 1268426 h 1268426"/>
                <a:gd name="connsiteX4" fmla="*/ 0 w 7186010"/>
                <a:gd name="connsiteY4" fmla="*/ 304800 h 1268426"/>
                <a:gd name="connsiteX0" fmla="*/ 0 w 7186010"/>
                <a:gd name="connsiteY0" fmla="*/ 304800 h 1458926"/>
                <a:gd name="connsiteX1" fmla="*/ 7186010 w 7186010"/>
                <a:gd name="connsiteY1" fmla="*/ 0 h 1458926"/>
                <a:gd name="connsiteX2" fmla="*/ 6576410 w 7186010"/>
                <a:gd name="connsiteY2" fmla="*/ 138126 h 1458926"/>
                <a:gd name="connsiteX3" fmla="*/ 0 w 7186010"/>
                <a:gd name="connsiteY3" fmla="*/ 1458926 h 1458926"/>
                <a:gd name="connsiteX4" fmla="*/ 0 w 7186010"/>
                <a:gd name="connsiteY4" fmla="*/ 304800 h 1458926"/>
                <a:gd name="connsiteX0" fmla="*/ 0 w 7186010"/>
                <a:gd name="connsiteY0" fmla="*/ 304800 h 1458926"/>
                <a:gd name="connsiteX1" fmla="*/ 7186010 w 7186010"/>
                <a:gd name="connsiteY1" fmla="*/ 0 h 1458926"/>
                <a:gd name="connsiteX2" fmla="*/ 5966810 w 7186010"/>
                <a:gd name="connsiteY2" fmla="*/ 315926 h 1458926"/>
                <a:gd name="connsiteX3" fmla="*/ 0 w 7186010"/>
                <a:gd name="connsiteY3" fmla="*/ 1458926 h 1458926"/>
                <a:gd name="connsiteX4" fmla="*/ 0 w 7186010"/>
                <a:gd name="connsiteY4" fmla="*/ 304800 h 1458926"/>
                <a:gd name="connsiteX0" fmla="*/ 0 w 5966810"/>
                <a:gd name="connsiteY0" fmla="*/ 0 h 1154126"/>
                <a:gd name="connsiteX1" fmla="*/ 4823810 w 5966810"/>
                <a:gd name="connsiteY1" fmla="*/ 12700 h 1154126"/>
                <a:gd name="connsiteX2" fmla="*/ 5966810 w 5966810"/>
                <a:gd name="connsiteY2" fmla="*/ 11126 h 1154126"/>
                <a:gd name="connsiteX3" fmla="*/ 0 w 5966810"/>
                <a:gd name="connsiteY3" fmla="*/ 1154126 h 1154126"/>
                <a:gd name="connsiteX4" fmla="*/ 0 w 5966810"/>
                <a:gd name="connsiteY4" fmla="*/ 0 h 115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810" h="1154126">
                  <a:moveTo>
                    <a:pt x="0" y="0"/>
                  </a:moveTo>
                  <a:lnTo>
                    <a:pt x="4823810" y="12700"/>
                  </a:lnTo>
                  <a:lnTo>
                    <a:pt x="5966810" y="11126"/>
                  </a:lnTo>
                  <a:lnTo>
                    <a:pt x="0" y="1154126"/>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9">
              <a:extLst>
                <a:ext uri="{FF2B5EF4-FFF2-40B4-BE49-F238E27FC236}">
                  <a16:creationId xmlns:a16="http://schemas.microsoft.com/office/drawing/2014/main" id="{D75B2378-E6C7-E04A-B0F6-CC1B779EC5B1}"/>
                </a:ext>
              </a:extLst>
            </p:cNvPr>
            <p:cNvSpPr/>
            <p:nvPr/>
          </p:nvSpPr>
          <p:spPr>
            <a:xfrm rot="10800000">
              <a:off x="6781289" y="5953157"/>
              <a:ext cx="5420648" cy="919504"/>
            </a:xfrm>
            <a:custGeom>
              <a:avLst/>
              <a:gdLst>
                <a:gd name="connsiteX0" fmla="*/ 0 w 12202510"/>
                <a:gd name="connsiteY0" fmla="*/ 0 h 620726"/>
                <a:gd name="connsiteX1" fmla="*/ 12202510 w 12202510"/>
                <a:gd name="connsiteY1" fmla="*/ 0 h 620726"/>
                <a:gd name="connsiteX2" fmla="*/ 12202510 w 12202510"/>
                <a:gd name="connsiteY2" fmla="*/ 620726 h 620726"/>
                <a:gd name="connsiteX3" fmla="*/ 0 w 12202510"/>
                <a:gd name="connsiteY3" fmla="*/ 620726 h 620726"/>
                <a:gd name="connsiteX4" fmla="*/ 0 w 12202510"/>
                <a:gd name="connsiteY4" fmla="*/ 0 h 620726"/>
                <a:gd name="connsiteX0" fmla="*/ 12700 w 12215210"/>
                <a:gd name="connsiteY0" fmla="*/ 0 h 1243026"/>
                <a:gd name="connsiteX1" fmla="*/ 12215210 w 12215210"/>
                <a:gd name="connsiteY1" fmla="*/ 0 h 1243026"/>
                <a:gd name="connsiteX2" fmla="*/ 12215210 w 12215210"/>
                <a:gd name="connsiteY2" fmla="*/ 620726 h 1243026"/>
                <a:gd name="connsiteX3" fmla="*/ 0 w 12215210"/>
                <a:gd name="connsiteY3" fmla="*/ 1243026 h 1243026"/>
                <a:gd name="connsiteX4" fmla="*/ 12700 w 12215210"/>
                <a:gd name="connsiteY4" fmla="*/ 0 h 1243026"/>
                <a:gd name="connsiteX0" fmla="*/ 12700 w 12227910"/>
                <a:gd name="connsiteY0" fmla="*/ 0 h 1243026"/>
                <a:gd name="connsiteX1" fmla="*/ 12215210 w 12227910"/>
                <a:gd name="connsiteY1" fmla="*/ 0 h 1243026"/>
                <a:gd name="connsiteX2" fmla="*/ 12227910 w 12227910"/>
                <a:gd name="connsiteY2" fmla="*/ 468326 h 1243026"/>
                <a:gd name="connsiteX3" fmla="*/ 0 w 12227910"/>
                <a:gd name="connsiteY3" fmla="*/ 1243026 h 1243026"/>
                <a:gd name="connsiteX4" fmla="*/ 12700 w 12227910"/>
                <a:gd name="connsiteY4" fmla="*/ 0 h 1243026"/>
                <a:gd name="connsiteX0" fmla="*/ 12700 w 12227910"/>
                <a:gd name="connsiteY0" fmla="*/ 0 h 1090626"/>
                <a:gd name="connsiteX1" fmla="*/ 12215210 w 12227910"/>
                <a:gd name="connsiteY1" fmla="*/ 0 h 1090626"/>
                <a:gd name="connsiteX2" fmla="*/ 12227910 w 12227910"/>
                <a:gd name="connsiteY2" fmla="*/ 468326 h 1090626"/>
                <a:gd name="connsiteX3" fmla="*/ 0 w 12227910"/>
                <a:gd name="connsiteY3" fmla="*/ 1090626 h 1090626"/>
                <a:gd name="connsiteX4" fmla="*/ 12700 w 12227910"/>
                <a:gd name="connsiteY4" fmla="*/ 0 h 1090626"/>
                <a:gd name="connsiteX0" fmla="*/ 0 w 12215210"/>
                <a:gd name="connsiteY0" fmla="*/ 0 h 963626"/>
                <a:gd name="connsiteX1" fmla="*/ 12202510 w 12215210"/>
                <a:gd name="connsiteY1" fmla="*/ 0 h 963626"/>
                <a:gd name="connsiteX2" fmla="*/ 12215210 w 12215210"/>
                <a:gd name="connsiteY2" fmla="*/ 468326 h 963626"/>
                <a:gd name="connsiteX3" fmla="*/ 0 w 12215210"/>
                <a:gd name="connsiteY3" fmla="*/ 963626 h 963626"/>
                <a:gd name="connsiteX4" fmla="*/ 0 w 12215210"/>
                <a:gd name="connsiteY4" fmla="*/ 0 h 963626"/>
                <a:gd name="connsiteX0" fmla="*/ 0 w 12215210"/>
                <a:gd name="connsiteY0" fmla="*/ 0 h 963626"/>
                <a:gd name="connsiteX1" fmla="*/ 12202510 w 12215210"/>
                <a:gd name="connsiteY1" fmla="*/ 0 h 963626"/>
                <a:gd name="connsiteX2" fmla="*/ 12215210 w 12215210"/>
                <a:gd name="connsiteY2" fmla="*/ 430226 h 963626"/>
                <a:gd name="connsiteX3" fmla="*/ 0 w 12215210"/>
                <a:gd name="connsiteY3" fmla="*/ 963626 h 963626"/>
                <a:gd name="connsiteX4" fmla="*/ 0 w 12215210"/>
                <a:gd name="connsiteY4" fmla="*/ 0 h 963626"/>
                <a:gd name="connsiteX0" fmla="*/ 0 w 12215210"/>
                <a:gd name="connsiteY0" fmla="*/ 304800 h 1268426"/>
                <a:gd name="connsiteX1" fmla="*/ 7186010 w 12215210"/>
                <a:gd name="connsiteY1" fmla="*/ 0 h 1268426"/>
                <a:gd name="connsiteX2" fmla="*/ 12215210 w 12215210"/>
                <a:gd name="connsiteY2" fmla="*/ 735026 h 1268426"/>
                <a:gd name="connsiteX3" fmla="*/ 0 w 12215210"/>
                <a:gd name="connsiteY3" fmla="*/ 1268426 h 1268426"/>
                <a:gd name="connsiteX4" fmla="*/ 0 w 12215210"/>
                <a:gd name="connsiteY4" fmla="*/ 304800 h 1268426"/>
                <a:gd name="connsiteX0" fmla="*/ 0 w 7186010"/>
                <a:gd name="connsiteY0" fmla="*/ 304800 h 1268426"/>
                <a:gd name="connsiteX1" fmla="*/ 7186010 w 7186010"/>
                <a:gd name="connsiteY1" fmla="*/ 0 h 1268426"/>
                <a:gd name="connsiteX2" fmla="*/ 6576410 w 7186010"/>
                <a:gd name="connsiteY2" fmla="*/ 138126 h 1268426"/>
                <a:gd name="connsiteX3" fmla="*/ 0 w 7186010"/>
                <a:gd name="connsiteY3" fmla="*/ 1268426 h 1268426"/>
                <a:gd name="connsiteX4" fmla="*/ 0 w 7186010"/>
                <a:gd name="connsiteY4" fmla="*/ 304800 h 1268426"/>
                <a:gd name="connsiteX0" fmla="*/ 0 w 7186010"/>
                <a:gd name="connsiteY0" fmla="*/ 304800 h 1458926"/>
                <a:gd name="connsiteX1" fmla="*/ 7186010 w 7186010"/>
                <a:gd name="connsiteY1" fmla="*/ 0 h 1458926"/>
                <a:gd name="connsiteX2" fmla="*/ 6576410 w 7186010"/>
                <a:gd name="connsiteY2" fmla="*/ 138126 h 1458926"/>
                <a:gd name="connsiteX3" fmla="*/ 0 w 7186010"/>
                <a:gd name="connsiteY3" fmla="*/ 1458926 h 1458926"/>
                <a:gd name="connsiteX4" fmla="*/ 0 w 7186010"/>
                <a:gd name="connsiteY4" fmla="*/ 304800 h 1458926"/>
                <a:gd name="connsiteX0" fmla="*/ 0 w 7186010"/>
                <a:gd name="connsiteY0" fmla="*/ 304800 h 1458926"/>
                <a:gd name="connsiteX1" fmla="*/ 7186010 w 7186010"/>
                <a:gd name="connsiteY1" fmla="*/ 0 h 1458926"/>
                <a:gd name="connsiteX2" fmla="*/ 5966810 w 7186010"/>
                <a:gd name="connsiteY2" fmla="*/ 315926 h 1458926"/>
                <a:gd name="connsiteX3" fmla="*/ 0 w 7186010"/>
                <a:gd name="connsiteY3" fmla="*/ 1458926 h 1458926"/>
                <a:gd name="connsiteX4" fmla="*/ 0 w 7186010"/>
                <a:gd name="connsiteY4" fmla="*/ 304800 h 1458926"/>
                <a:gd name="connsiteX0" fmla="*/ 0 w 5966810"/>
                <a:gd name="connsiteY0" fmla="*/ 0 h 1154126"/>
                <a:gd name="connsiteX1" fmla="*/ 4823810 w 5966810"/>
                <a:gd name="connsiteY1" fmla="*/ 12700 h 1154126"/>
                <a:gd name="connsiteX2" fmla="*/ 5966810 w 5966810"/>
                <a:gd name="connsiteY2" fmla="*/ 11126 h 1154126"/>
                <a:gd name="connsiteX3" fmla="*/ 0 w 5966810"/>
                <a:gd name="connsiteY3" fmla="*/ 1154126 h 1154126"/>
                <a:gd name="connsiteX4" fmla="*/ 0 w 5966810"/>
                <a:gd name="connsiteY4" fmla="*/ 0 h 115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810" h="1154126">
                  <a:moveTo>
                    <a:pt x="0" y="0"/>
                  </a:moveTo>
                  <a:lnTo>
                    <a:pt x="4823810" y="12700"/>
                  </a:lnTo>
                  <a:lnTo>
                    <a:pt x="5966810" y="11126"/>
                  </a:lnTo>
                  <a:lnTo>
                    <a:pt x="0" y="115412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23819A9-C37F-B54D-AA89-A1941DEE8E61}"/>
                </a:ext>
              </a:extLst>
            </p:cNvPr>
            <p:cNvPicPr>
              <a:picLocks noChangeAspect="1"/>
            </p:cNvPicPr>
            <p:nvPr/>
          </p:nvPicPr>
          <p:blipFill>
            <a:blip r:embed="rId2" cstate="hqprint">
              <a:alphaModFix amt="69000"/>
              <a:extLst>
                <a:ext uri="{28A0092B-C50C-407E-A947-70E740481C1C}">
                  <a14:useLocalDpi xmlns:a14="http://schemas.microsoft.com/office/drawing/2010/main"/>
                </a:ext>
              </a:extLst>
            </a:blip>
            <a:stretch>
              <a:fillRect/>
            </a:stretch>
          </p:blipFill>
          <p:spPr>
            <a:xfrm>
              <a:off x="10210800" y="6393717"/>
              <a:ext cx="1672366" cy="222982"/>
            </a:xfrm>
            <a:prstGeom prst="rect">
              <a:avLst/>
            </a:prstGeom>
          </p:spPr>
        </p:pic>
      </p:grpSp>
      <p:sp>
        <p:nvSpPr>
          <p:cNvPr id="20" name="Rectangle 2">
            <a:extLst>
              <a:ext uri="{FF2B5EF4-FFF2-40B4-BE49-F238E27FC236}">
                <a16:creationId xmlns:a16="http://schemas.microsoft.com/office/drawing/2014/main" id="{9FCF5C50-BE6E-184D-9EA9-1DE1F51EC7D7}"/>
              </a:ext>
            </a:extLst>
          </p:cNvPr>
          <p:cNvSpPr/>
          <p:nvPr/>
        </p:nvSpPr>
        <p:spPr>
          <a:xfrm>
            <a:off x="457200" y="3661682"/>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385282" y="1404506"/>
            <a:ext cx="11476979" cy="1967323"/>
          </a:xfrm>
        </p:spPr>
        <p:txBody>
          <a:bodyPr anchor="b" anchorCtr="0">
            <a:normAutofit/>
          </a:bodyPr>
          <a:lstStyle>
            <a:lvl1pPr>
              <a:defRPr sz="6600" b="0" i="0" cap="none" baseline="0">
                <a:solidFill>
                  <a:schemeClr val="bg1"/>
                </a:solidFill>
                <a:effectLst/>
                <a:latin typeface="Calibri Light" charset="0"/>
                <a:ea typeface="Calibri Light" charset="0"/>
                <a:cs typeface="Calibri Light" charset="0"/>
              </a:defRPr>
            </a:lvl1pPr>
          </a:lstStyle>
          <a:p>
            <a:r>
              <a:rPr lang="en-US"/>
              <a:t>PRESENTATION TITLE SLIDE</a:t>
            </a:r>
          </a:p>
        </p:txBody>
      </p:sp>
      <p:sp>
        <p:nvSpPr>
          <p:cNvPr id="7" name="Text Placeholder 6"/>
          <p:cNvSpPr>
            <a:spLocks noGrp="1"/>
          </p:cNvSpPr>
          <p:nvPr>
            <p:ph type="body" sz="quarter" idx="11" hasCustomPrompt="1"/>
          </p:nvPr>
        </p:nvSpPr>
        <p:spPr>
          <a:xfrm>
            <a:off x="367527" y="4199867"/>
            <a:ext cx="8842883" cy="330279"/>
          </a:xfrm>
          <a:prstGeom prst="rect">
            <a:avLst/>
          </a:prstGeom>
        </p:spPr>
        <p:txBody>
          <a:bodyPr>
            <a:noAutofit/>
          </a:bodyPr>
          <a:lstStyle>
            <a:lvl1pPr marL="0" indent="0">
              <a:buFontTx/>
              <a:buNone/>
              <a:defRPr sz="1800" b="0" i="0" cap="all" baseline="0">
                <a:solidFill>
                  <a:schemeClr val="bg1"/>
                </a:solidFill>
                <a:latin typeface="Calibri Light" charset="0"/>
                <a:ea typeface="Calibri Light" charset="0"/>
                <a:cs typeface="Calibri Light" charset="0"/>
              </a:defRPr>
            </a:lvl1pPr>
          </a:lstStyle>
          <a:p>
            <a:pPr lvl="0"/>
            <a:r>
              <a:rPr lang="en-US"/>
              <a:t>Content owner/department</a:t>
            </a:r>
          </a:p>
        </p:txBody>
      </p:sp>
      <p:sp>
        <p:nvSpPr>
          <p:cNvPr id="9" name="Text Placeholder 8"/>
          <p:cNvSpPr>
            <a:spLocks noGrp="1"/>
          </p:cNvSpPr>
          <p:nvPr>
            <p:ph type="body" sz="quarter" idx="12" hasCustomPrompt="1"/>
          </p:nvPr>
        </p:nvSpPr>
        <p:spPr>
          <a:xfrm>
            <a:off x="367527" y="4544785"/>
            <a:ext cx="8842883" cy="435585"/>
          </a:xfrm>
          <a:prstGeom prst="rect">
            <a:avLst/>
          </a:prstGeom>
        </p:spPr>
        <p:txBody>
          <a:bodyPr>
            <a:noAutofit/>
          </a:bodyPr>
          <a:lstStyle>
            <a:lvl1pPr marL="0" indent="0">
              <a:buFontTx/>
              <a:buNone/>
              <a:defRPr sz="1800" b="0" i="0">
                <a:solidFill>
                  <a:schemeClr val="bg1"/>
                </a:solidFill>
                <a:latin typeface="Calibri Light" charset="0"/>
                <a:ea typeface="Calibri Light" charset="0"/>
                <a:cs typeface="Calibri Light" charset="0"/>
              </a:defRPr>
            </a:lvl1pPr>
            <a:lvl2pPr marL="457200" indent="0">
              <a:buFontTx/>
              <a:buNone/>
              <a:defRPr sz="1600" b="0" i="0">
                <a:latin typeface="Encode Sans Normal Medium" charset="0"/>
                <a:ea typeface="Encode Sans Normal Medium" charset="0"/>
                <a:cs typeface="Encode Sans Normal Medium" charset="0"/>
              </a:defRPr>
            </a:lvl2pPr>
            <a:lvl3pPr marL="914400" indent="0">
              <a:buFontTx/>
              <a:buNone/>
              <a:defRPr sz="1600" b="0" i="0">
                <a:latin typeface="Encode Sans Normal Medium" charset="0"/>
                <a:ea typeface="Encode Sans Normal Medium" charset="0"/>
                <a:cs typeface="Encode Sans Normal Medium" charset="0"/>
              </a:defRPr>
            </a:lvl3pPr>
            <a:lvl4pPr marL="1371600" indent="0">
              <a:buFontTx/>
              <a:buNone/>
              <a:defRPr sz="1600" b="0" i="0">
                <a:latin typeface="Encode Sans Normal Medium" charset="0"/>
                <a:ea typeface="Encode Sans Normal Medium" charset="0"/>
                <a:cs typeface="Encode Sans Normal Medium" charset="0"/>
              </a:defRPr>
            </a:lvl4pPr>
            <a:lvl5pPr marL="1828800" indent="0">
              <a:buFontTx/>
              <a:buNone/>
              <a:defRPr sz="1600" b="0" i="0">
                <a:latin typeface="Encode Sans Normal Medium" charset="0"/>
                <a:ea typeface="Encode Sans Normal Medium" charset="0"/>
                <a:cs typeface="Encode Sans Normal Medium" charset="0"/>
              </a:defRPr>
            </a:lvl5pPr>
          </a:lstStyle>
          <a:p>
            <a:pPr lvl="0"/>
            <a:r>
              <a:rPr lang="en-US"/>
              <a:t>Month 0000</a:t>
            </a:r>
          </a:p>
        </p:txBody>
      </p:sp>
      <p:sp>
        <p:nvSpPr>
          <p:cNvPr id="2" name="Footer Placeholder 1">
            <a:extLst>
              <a:ext uri="{FF2B5EF4-FFF2-40B4-BE49-F238E27FC236}">
                <a16:creationId xmlns:a16="http://schemas.microsoft.com/office/drawing/2014/main" id="{BEEEA593-83EF-FF4C-A571-8C3DEF4249D3}"/>
              </a:ext>
            </a:extLst>
          </p:cNvPr>
          <p:cNvSpPr>
            <a:spLocks noGrp="1"/>
          </p:cNvSpPr>
          <p:nvPr>
            <p:ph type="ftr" sz="quarter" idx="13"/>
          </p:nvPr>
        </p:nvSpPr>
        <p:spPr/>
        <p:txBody>
          <a:bodyPr/>
          <a:lstStyle>
            <a:lvl1pPr>
              <a:defRPr b="0" i="0">
                <a:latin typeface="Calibri Light" charset="0"/>
                <a:ea typeface="Calibri Light" charset="0"/>
                <a:cs typeface="Calibri Light" charset="0"/>
              </a:defRPr>
            </a:lvl1pPr>
          </a:lstStyle>
          <a:p>
            <a:endParaRPr lang="en-US"/>
          </a:p>
        </p:txBody>
      </p:sp>
    </p:spTree>
    <p:extLst>
      <p:ext uri="{BB962C8B-B14F-4D97-AF65-F5344CB8AC3E}">
        <p14:creationId xmlns:p14="http://schemas.microsoft.com/office/powerpoint/2010/main" val="1218226131"/>
      </p:ext>
    </p:extLst>
  </p:cSld>
  <p:clrMapOvr>
    <a:masterClrMapping/>
  </p:clrMapOvr>
  <p:extLst>
    <p:ext uri="{DCECCB84-F9BA-43D5-87BE-67443E8EF086}">
      <p15:sldGuideLst xmlns:p15="http://schemas.microsoft.com/office/powerpoint/2012/main">
        <p15:guide id="1" orient="horz" pos="19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urple Banner Slide">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951F9105-65D5-B04B-AF20-5B62CFABED3E}"/>
              </a:ext>
            </a:extLst>
          </p:cNvPr>
          <p:cNvSpPr/>
          <p:nvPr/>
        </p:nvSpPr>
        <p:spPr>
          <a:xfrm rot="10800000">
            <a:off x="369904" y="-1"/>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gradFill>
            <a:gsLst>
              <a:gs pos="33000">
                <a:srgbClr val="35246C">
                  <a:alpha val="82000"/>
                </a:srgbClr>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p:cNvSpPr>
            <a:spLocks noGrp="1"/>
          </p:cNvSpPr>
          <p:nvPr>
            <p:ph type="body" sz="quarter" idx="13" hasCustomPrompt="1"/>
          </p:nvPr>
        </p:nvSpPr>
        <p:spPr>
          <a:xfrm>
            <a:off x="743142" y="765667"/>
            <a:ext cx="4395300" cy="557106"/>
          </a:xfrm>
          <a:prstGeom prst="rect">
            <a:avLst/>
          </a:prstGeom>
        </p:spPr>
        <p:txBody>
          <a:bodyPr>
            <a:normAutofit/>
          </a:bodyPr>
          <a:lstStyle>
            <a:lvl1pPr>
              <a:defRPr sz="3600" b="0" i="0" cap="all" baseline="0">
                <a:solidFill>
                  <a:schemeClr val="bg1"/>
                </a:solidFill>
                <a:latin typeface="Calibri Light" charset="0"/>
                <a:ea typeface="Calibri Light" charset="0"/>
                <a:cs typeface="Calibri Light" charset="0"/>
              </a:defRPr>
            </a:lvl1pPr>
          </a:lstStyle>
          <a:p>
            <a:pPr lvl="0"/>
            <a:r>
              <a:rPr lang="en-US"/>
              <a:t>Banner Slide</a:t>
            </a:r>
          </a:p>
        </p:txBody>
      </p:sp>
      <p:sp>
        <p:nvSpPr>
          <p:cNvPr id="18" name="Text Placeholder 17"/>
          <p:cNvSpPr>
            <a:spLocks noGrp="1"/>
          </p:cNvSpPr>
          <p:nvPr>
            <p:ph type="body" sz="quarter" idx="14" hasCustomPrompt="1"/>
          </p:nvPr>
        </p:nvSpPr>
        <p:spPr>
          <a:xfrm>
            <a:off x="776728" y="1902266"/>
            <a:ext cx="4361714" cy="3237905"/>
          </a:xfrm>
          <a:prstGeom prst="rect">
            <a:avLst/>
          </a:prstGeom>
        </p:spPr>
        <p:txBody>
          <a:bodyPr>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sz="2400" b="0" i="0">
                <a:solidFill>
                  <a:schemeClr val="bg1"/>
                </a:solidFill>
                <a:latin typeface="Calibri Light" charset="0"/>
                <a:ea typeface="Calibri Light" charset="0"/>
                <a:cs typeface="Calibri Light" charset="0"/>
              </a:defRPr>
            </a:lvl1pPr>
            <a:lvl2pPr marL="692150" indent="-234950">
              <a:spcBef>
                <a:spcPts val="300"/>
              </a:spcBef>
              <a:spcAft>
                <a:spcPts val="300"/>
              </a:spcAft>
              <a:buFont typeface="Arial" charset="0"/>
              <a:buChar char="•"/>
              <a:tabLst/>
              <a:defRPr sz="2100" b="0" i="0">
                <a:solidFill>
                  <a:schemeClr val="bg1"/>
                </a:solidFill>
                <a:latin typeface="Calibri Light" charset="0"/>
                <a:ea typeface="Calibri Light" charset="0"/>
                <a:cs typeface="Calibri Light" charset="0"/>
              </a:defRPr>
            </a:lvl2pPr>
            <a:lvl3pPr marL="1092200" indent="-177800">
              <a:spcBef>
                <a:spcPts val="300"/>
              </a:spcBef>
              <a:spcAft>
                <a:spcPts val="300"/>
              </a:spcAft>
              <a:buFont typeface="Arial" charset="0"/>
              <a:buChar char="•"/>
              <a:tabLst/>
              <a:defRPr sz="1800" b="0" i="0">
                <a:solidFill>
                  <a:schemeClr val="bg1"/>
                </a:solidFill>
                <a:latin typeface="Calibri Light" charset="0"/>
                <a:ea typeface="Calibri Light" charset="0"/>
                <a:cs typeface="Calibri Light"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a:t>Bulleted text</a:t>
            </a:r>
          </a:p>
          <a:p>
            <a:pPr lvl="1"/>
            <a:r>
              <a:rPr lang="en-US"/>
              <a:t>Sub-bulleted text</a:t>
            </a:r>
          </a:p>
          <a:p>
            <a:pPr lvl="2"/>
            <a:r>
              <a:rPr lang="en-US"/>
              <a:t>Sub-sub-bulleted text</a:t>
            </a:r>
          </a:p>
        </p:txBody>
      </p:sp>
      <p:sp>
        <p:nvSpPr>
          <p:cNvPr id="7" name="Rectangle 2">
            <a:extLst>
              <a:ext uri="{FF2B5EF4-FFF2-40B4-BE49-F238E27FC236}">
                <a16:creationId xmlns:a16="http://schemas.microsoft.com/office/drawing/2014/main" id="{9FCF5C50-BE6E-184D-9EA9-1DE1F51EC7D7}"/>
              </a:ext>
            </a:extLst>
          </p:cNvPr>
          <p:cNvSpPr/>
          <p:nvPr/>
        </p:nvSpPr>
        <p:spPr>
          <a:xfrm>
            <a:off x="838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BC6FFB1-E28A-4B41-999C-FE4B93DECE3C}"/>
              </a:ext>
            </a:extLst>
          </p:cNvPr>
          <p:cNvSpPr>
            <a:spLocks noGrp="1"/>
          </p:cNvSpPr>
          <p:nvPr>
            <p:ph type="ftr" sz="quarter" idx="15"/>
          </p:nvPr>
        </p:nvSpPr>
        <p:spPr/>
        <p:txBody>
          <a:bodyPr/>
          <a:lstStyle>
            <a:lvl1pPr>
              <a:defRPr b="0" i="0">
                <a:latin typeface="Calibri Light" charset="0"/>
                <a:ea typeface="Calibri Light" charset="0"/>
                <a:cs typeface="Calibri Light" charset="0"/>
              </a:defRPr>
            </a:lvl1pPr>
          </a:lstStyle>
          <a:p>
            <a:endParaRPr lang="en-US"/>
          </a:p>
        </p:txBody>
      </p:sp>
    </p:spTree>
    <p:extLst>
      <p:ext uri="{BB962C8B-B14F-4D97-AF65-F5344CB8AC3E}">
        <p14:creationId xmlns:p14="http://schemas.microsoft.com/office/powerpoint/2010/main" val="4160529580"/>
      </p:ext>
    </p:extLst>
  </p:cSld>
  <p:clrMapOvr>
    <a:masterClrMapping/>
  </p:clrMapOvr>
  <p:extLst>
    <p:ext uri="{DCECCB84-F9BA-43D5-87BE-67443E8EF086}">
      <p15:sldGuideLst xmlns:p15="http://schemas.microsoft.com/office/powerpoint/2012/main">
        <p15:guide id="1" pos="5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ray Banner Slide">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51F9105-65D5-B04B-AF20-5B62CFABED3E}"/>
              </a:ext>
            </a:extLst>
          </p:cNvPr>
          <p:cNvSpPr/>
          <p:nvPr/>
        </p:nvSpPr>
        <p:spPr>
          <a:xfrm rot="10800000">
            <a:off x="385143" y="-2"/>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p:cNvSpPr>
            <a:spLocks noGrp="1"/>
          </p:cNvSpPr>
          <p:nvPr>
            <p:ph type="body" sz="quarter" idx="13" hasCustomPrompt="1"/>
          </p:nvPr>
        </p:nvSpPr>
        <p:spPr>
          <a:xfrm>
            <a:off x="743142" y="765667"/>
            <a:ext cx="4395300" cy="557106"/>
          </a:xfrm>
          <a:prstGeom prst="rect">
            <a:avLst/>
          </a:prstGeom>
        </p:spPr>
        <p:txBody>
          <a:bodyPr>
            <a:normAutofit/>
          </a:bodyPr>
          <a:lstStyle>
            <a:lvl1pPr>
              <a:defRPr sz="3600" b="0" i="0" cap="all" baseline="0">
                <a:solidFill>
                  <a:schemeClr val="bg1"/>
                </a:solidFill>
                <a:latin typeface="Calibri Light" charset="0"/>
                <a:ea typeface="Calibri Light" charset="0"/>
                <a:cs typeface="Calibri Light" charset="0"/>
              </a:defRPr>
            </a:lvl1pPr>
          </a:lstStyle>
          <a:p>
            <a:pPr lvl="0"/>
            <a:r>
              <a:rPr lang="en-US"/>
              <a:t>Banner Slide</a:t>
            </a:r>
          </a:p>
        </p:txBody>
      </p:sp>
      <p:sp>
        <p:nvSpPr>
          <p:cNvPr id="18" name="Text Placeholder 17"/>
          <p:cNvSpPr>
            <a:spLocks noGrp="1"/>
          </p:cNvSpPr>
          <p:nvPr>
            <p:ph type="body" sz="quarter" idx="14" hasCustomPrompt="1"/>
          </p:nvPr>
        </p:nvSpPr>
        <p:spPr>
          <a:xfrm>
            <a:off x="776728" y="1902266"/>
            <a:ext cx="4361714" cy="3237905"/>
          </a:xfrm>
          <a:prstGeom prst="rect">
            <a:avLst/>
          </a:prstGeom>
        </p:spPr>
        <p:txBody>
          <a:bodyPr>
            <a:noAutofit/>
          </a:bodyPr>
          <a:lstStyle>
            <a:lvl1pPr marL="228600" marR="0" indent="-228600" algn="l" defTabSz="914400" rtl="0" eaLnBrk="1" fontAlgn="auto" latinLnBrk="0" hangingPunct="1">
              <a:lnSpc>
                <a:spcPts val="3080"/>
              </a:lnSpc>
              <a:spcBef>
                <a:spcPts val="300"/>
              </a:spcBef>
              <a:spcAft>
                <a:spcPts val="300"/>
              </a:spcAft>
              <a:buClrTx/>
              <a:buSzTx/>
              <a:buFont typeface="Arial" charset="0"/>
              <a:buChar char="•"/>
              <a:tabLst>
                <a:tab pos="1247775" algn="l"/>
              </a:tabLst>
              <a:defRPr sz="2400" b="0" i="0">
                <a:solidFill>
                  <a:schemeClr val="bg1"/>
                </a:solidFill>
                <a:latin typeface="Calibri Light" charset="0"/>
                <a:ea typeface="Calibri Light" charset="0"/>
                <a:cs typeface="Calibri Light" charset="0"/>
              </a:defRPr>
            </a:lvl1pPr>
            <a:lvl2pPr marL="692150" indent="-234950">
              <a:spcBef>
                <a:spcPts val="300"/>
              </a:spcBef>
              <a:spcAft>
                <a:spcPts val="300"/>
              </a:spcAft>
              <a:buFont typeface="Arial" charset="0"/>
              <a:buChar char="•"/>
              <a:tabLst/>
              <a:defRPr sz="2100" b="0" i="0">
                <a:solidFill>
                  <a:schemeClr val="bg1"/>
                </a:solidFill>
                <a:latin typeface="Calibri Light" charset="0"/>
                <a:ea typeface="Calibri Light" charset="0"/>
                <a:cs typeface="Calibri Light" charset="0"/>
              </a:defRPr>
            </a:lvl2pPr>
            <a:lvl3pPr marL="1092200" indent="-177800">
              <a:spcBef>
                <a:spcPts val="300"/>
              </a:spcBef>
              <a:spcAft>
                <a:spcPts val="300"/>
              </a:spcAft>
              <a:buFont typeface="Arial" charset="0"/>
              <a:buChar char="•"/>
              <a:tabLst/>
              <a:defRPr sz="1800" b="0" i="0">
                <a:solidFill>
                  <a:schemeClr val="bg1"/>
                </a:solidFill>
                <a:latin typeface="Calibri Light" charset="0"/>
                <a:ea typeface="Calibri Light" charset="0"/>
                <a:cs typeface="Calibri Light"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a:t>Bulleted text</a:t>
            </a:r>
          </a:p>
          <a:p>
            <a:pPr lvl="1"/>
            <a:r>
              <a:rPr lang="en-US"/>
              <a:t>Sub-bulleted text</a:t>
            </a:r>
          </a:p>
          <a:p>
            <a:pPr lvl="2"/>
            <a:r>
              <a:rPr lang="en-US"/>
              <a:t>Sub-sub-bulleted text</a:t>
            </a:r>
          </a:p>
        </p:txBody>
      </p:sp>
      <p:sp>
        <p:nvSpPr>
          <p:cNvPr id="7" name="Rectangle 2">
            <a:extLst>
              <a:ext uri="{FF2B5EF4-FFF2-40B4-BE49-F238E27FC236}">
                <a16:creationId xmlns:a16="http://schemas.microsoft.com/office/drawing/2014/main" id="{9FCF5C50-BE6E-184D-9EA9-1DE1F51EC7D7}"/>
              </a:ext>
            </a:extLst>
          </p:cNvPr>
          <p:cNvSpPr/>
          <p:nvPr/>
        </p:nvSpPr>
        <p:spPr>
          <a:xfrm>
            <a:off x="838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D95301F1-938C-2F4A-AB2B-78CF193F88FD}"/>
              </a:ext>
            </a:extLst>
          </p:cNvPr>
          <p:cNvSpPr>
            <a:spLocks noGrp="1"/>
          </p:cNvSpPr>
          <p:nvPr>
            <p:ph type="ftr" sz="quarter" idx="15"/>
          </p:nvPr>
        </p:nvSpPr>
        <p:spPr/>
        <p:txBody>
          <a:bodyPr/>
          <a:lstStyle>
            <a:lvl1pPr>
              <a:defRPr b="0" i="0">
                <a:latin typeface="Calibri Light" charset="0"/>
                <a:ea typeface="Calibri Light" charset="0"/>
                <a:cs typeface="Calibri Light" charset="0"/>
              </a:defRPr>
            </a:lvl1pPr>
          </a:lstStyle>
          <a:p>
            <a:endParaRPr lang="en-US"/>
          </a:p>
        </p:txBody>
      </p:sp>
    </p:spTree>
    <p:extLst>
      <p:ext uri="{BB962C8B-B14F-4D97-AF65-F5344CB8AC3E}">
        <p14:creationId xmlns:p14="http://schemas.microsoft.com/office/powerpoint/2010/main" val="3465570268"/>
      </p:ext>
    </p:extLst>
  </p:cSld>
  <p:clrMapOvr>
    <a:masterClrMapping/>
  </p:clrMapOvr>
  <p:extLst>
    <p:ext uri="{DCECCB84-F9BA-43D5-87BE-67443E8EF086}">
      <p15:sldGuideLst xmlns:p15="http://schemas.microsoft.com/office/powerpoint/2012/main">
        <p15:guide id="1" pos="52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White Banner Slide">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FD25944-D44D-0841-9090-26E86A981E35}"/>
              </a:ext>
            </a:extLst>
          </p:cNvPr>
          <p:cNvSpPr/>
          <p:nvPr/>
        </p:nvSpPr>
        <p:spPr>
          <a:xfrm rot="10800000">
            <a:off x="385143" y="-2"/>
            <a:ext cx="5203605" cy="5881564"/>
          </a:xfrm>
          <a:custGeom>
            <a:avLst/>
            <a:gdLst>
              <a:gd name="connsiteX0" fmla="*/ 5203605 w 5203605"/>
              <a:gd name="connsiteY0" fmla="*/ 5881564 h 5881564"/>
              <a:gd name="connsiteX1" fmla="*/ 0 w 5203605"/>
              <a:gd name="connsiteY1" fmla="*/ 5881564 h 5881564"/>
              <a:gd name="connsiteX2" fmla="*/ 0 w 5203605"/>
              <a:gd name="connsiteY2" fmla="*/ 996800 h 5881564"/>
              <a:gd name="connsiteX3" fmla="*/ 5203605 w 5203605"/>
              <a:gd name="connsiteY3" fmla="*/ 0 h 5881564"/>
            </a:gdLst>
            <a:ahLst/>
            <a:cxnLst>
              <a:cxn ang="0">
                <a:pos x="connsiteX0" y="connsiteY0"/>
              </a:cxn>
              <a:cxn ang="0">
                <a:pos x="connsiteX1" y="connsiteY1"/>
              </a:cxn>
              <a:cxn ang="0">
                <a:pos x="connsiteX2" y="connsiteY2"/>
              </a:cxn>
              <a:cxn ang="0">
                <a:pos x="connsiteX3" y="connsiteY3"/>
              </a:cxn>
            </a:cxnLst>
            <a:rect l="l" t="t" r="r" b="b"/>
            <a:pathLst>
              <a:path w="5203605" h="5881564">
                <a:moveTo>
                  <a:pt x="5203605" y="5881564"/>
                </a:moveTo>
                <a:lnTo>
                  <a:pt x="0" y="5881564"/>
                </a:lnTo>
                <a:lnTo>
                  <a:pt x="0" y="996800"/>
                </a:lnTo>
                <a:lnTo>
                  <a:pt x="5203605"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 Placeholder 13"/>
          <p:cNvSpPr>
            <a:spLocks noGrp="1"/>
          </p:cNvSpPr>
          <p:nvPr>
            <p:ph type="body" sz="quarter" idx="13" hasCustomPrompt="1"/>
          </p:nvPr>
        </p:nvSpPr>
        <p:spPr>
          <a:xfrm>
            <a:off x="743142" y="765667"/>
            <a:ext cx="4387208" cy="557106"/>
          </a:xfrm>
          <a:prstGeom prst="rect">
            <a:avLst/>
          </a:prstGeom>
        </p:spPr>
        <p:txBody>
          <a:bodyPr>
            <a:normAutofit/>
          </a:bodyPr>
          <a:lstStyle>
            <a:lvl1pPr>
              <a:defRPr sz="3600" b="0" i="0" cap="all" baseline="0">
                <a:solidFill>
                  <a:srgbClr val="2E2161"/>
                </a:solidFill>
                <a:latin typeface="Calibri Light" charset="0"/>
                <a:ea typeface="Calibri Light" charset="0"/>
                <a:cs typeface="Calibri Light" charset="0"/>
              </a:defRPr>
            </a:lvl1pPr>
          </a:lstStyle>
          <a:p>
            <a:pPr lvl="0"/>
            <a:r>
              <a:rPr lang="en-US"/>
              <a:t>Banner Slide</a:t>
            </a:r>
          </a:p>
        </p:txBody>
      </p:sp>
      <p:sp>
        <p:nvSpPr>
          <p:cNvPr id="18" name="Text Placeholder 17"/>
          <p:cNvSpPr>
            <a:spLocks noGrp="1"/>
          </p:cNvSpPr>
          <p:nvPr>
            <p:ph type="body" sz="quarter" idx="14" hasCustomPrompt="1"/>
          </p:nvPr>
        </p:nvSpPr>
        <p:spPr>
          <a:xfrm>
            <a:off x="776728" y="1902266"/>
            <a:ext cx="4353622" cy="3237905"/>
          </a:xfrm>
          <a:prstGeom prst="rect">
            <a:avLst/>
          </a:prstGeom>
        </p:spPr>
        <p:txBody>
          <a:bodyPr>
            <a:noAutofit/>
          </a:bodyPr>
          <a:lstStyle>
            <a:lvl1pPr marL="173038" marR="0" indent="-173038" algn="l" defTabSz="914400" rtl="0" eaLnBrk="1" fontAlgn="auto" latinLnBrk="0" hangingPunct="1">
              <a:lnSpc>
                <a:spcPts val="3080"/>
              </a:lnSpc>
              <a:spcBef>
                <a:spcPts val="300"/>
              </a:spcBef>
              <a:spcAft>
                <a:spcPts val="300"/>
              </a:spcAft>
              <a:buClrTx/>
              <a:buSzTx/>
              <a:buFont typeface="Arial" charset="0"/>
              <a:buChar char="•"/>
              <a:tabLst>
                <a:tab pos="1247775" algn="l"/>
              </a:tabLst>
              <a:defRPr sz="2400" b="0" i="0">
                <a:solidFill>
                  <a:srgbClr val="333D47"/>
                </a:solidFill>
                <a:latin typeface="Calibri Light" charset="0"/>
                <a:ea typeface="Calibri Light" charset="0"/>
                <a:cs typeface="Calibri Light" charset="0"/>
              </a:defRPr>
            </a:lvl1pPr>
            <a:lvl2pPr marL="631825" indent="-174625">
              <a:spcBef>
                <a:spcPts val="300"/>
              </a:spcBef>
              <a:spcAft>
                <a:spcPts val="300"/>
              </a:spcAft>
              <a:buFont typeface="Arial" charset="0"/>
              <a:buChar char="•"/>
              <a:tabLst/>
              <a:defRPr sz="2100" b="0" i="0" baseline="0">
                <a:latin typeface="Calibri Light" charset="0"/>
                <a:ea typeface="Calibri Light" charset="0"/>
                <a:cs typeface="Calibri Light" charset="0"/>
              </a:defRPr>
            </a:lvl2pPr>
            <a:lvl3pPr marL="1089025" indent="-174625">
              <a:spcBef>
                <a:spcPts val="300"/>
              </a:spcBef>
              <a:spcAft>
                <a:spcPts val="300"/>
              </a:spcAft>
              <a:buFont typeface="Arial" charset="0"/>
              <a:buChar char="•"/>
              <a:tabLst/>
              <a:defRPr sz="1800" b="0" i="0">
                <a:latin typeface="Calibri Light" charset="0"/>
                <a:ea typeface="Calibri Light" charset="0"/>
                <a:cs typeface="Calibri Light"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a:t>Bulleted text</a:t>
            </a:r>
          </a:p>
          <a:p>
            <a:pPr lvl="1"/>
            <a:r>
              <a:rPr lang="en-US"/>
              <a:t>Sub-bulleted text</a:t>
            </a:r>
          </a:p>
          <a:p>
            <a:pPr lvl="2"/>
            <a:r>
              <a:rPr lang="en-US"/>
              <a:t>Sub-sub-bulleted text</a:t>
            </a:r>
          </a:p>
        </p:txBody>
      </p:sp>
      <p:sp>
        <p:nvSpPr>
          <p:cNvPr id="7" name="Rectangle 2">
            <a:extLst>
              <a:ext uri="{FF2B5EF4-FFF2-40B4-BE49-F238E27FC236}">
                <a16:creationId xmlns:a16="http://schemas.microsoft.com/office/drawing/2014/main" id="{9FCF5C50-BE6E-184D-9EA9-1DE1F51EC7D7}"/>
              </a:ext>
            </a:extLst>
          </p:cNvPr>
          <p:cNvSpPr/>
          <p:nvPr/>
        </p:nvSpPr>
        <p:spPr>
          <a:xfrm>
            <a:off x="838200" y="1532077"/>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D7FF05-613D-5845-B871-CEF3C4FD6E60}"/>
              </a:ext>
            </a:extLst>
          </p:cNvPr>
          <p:cNvSpPr>
            <a:spLocks noGrp="1"/>
          </p:cNvSpPr>
          <p:nvPr>
            <p:ph type="ftr" sz="quarter" idx="15"/>
          </p:nvPr>
        </p:nvSpPr>
        <p:spPr/>
        <p:txBody>
          <a:bodyPr/>
          <a:lstStyle>
            <a:lvl1pPr>
              <a:defRPr b="0" i="0">
                <a:latin typeface="Calibri Light" charset="0"/>
                <a:ea typeface="Calibri Light" charset="0"/>
                <a:cs typeface="Calibri Light" charset="0"/>
              </a:defRPr>
            </a:lvl1pPr>
          </a:lstStyle>
          <a:p>
            <a:endParaRPr lang="en-US"/>
          </a:p>
        </p:txBody>
      </p:sp>
    </p:spTree>
    <p:extLst>
      <p:ext uri="{BB962C8B-B14F-4D97-AF65-F5344CB8AC3E}">
        <p14:creationId xmlns:p14="http://schemas.microsoft.com/office/powerpoint/2010/main" val="3914869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62986-A3B8-934D-8A8B-50FDCE26EA69}"/>
              </a:ext>
            </a:extLst>
          </p:cNvPr>
          <p:cNvSpPr>
            <a:spLocks noGrp="1"/>
          </p:cNvSpPr>
          <p:nvPr>
            <p:ph type="title" hasCustomPrompt="1"/>
          </p:nvPr>
        </p:nvSpPr>
        <p:spPr>
          <a:xfrm>
            <a:off x="364389" y="207910"/>
            <a:ext cx="11416278" cy="871905"/>
          </a:xfrm>
        </p:spPr>
        <p:txBody>
          <a:bodyPr/>
          <a:lstStyle>
            <a:lvl1pPr>
              <a:defRPr>
                <a:latin typeface="+mj-lt"/>
              </a:defRPr>
            </a:lvl1pPr>
          </a:lstStyle>
          <a:p>
            <a:r>
              <a:rPr lang="en-US"/>
              <a:t>Text Slide </a:t>
            </a:r>
          </a:p>
        </p:txBody>
      </p:sp>
      <p:sp>
        <p:nvSpPr>
          <p:cNvPr id="11" name="Text Placeholder 10"/>
          <p:cNvSpPr>
            <a:spLocks noGrp="1"/>
          </p:cNvSpPr>
          <p:nvPr>
            <p:ph type="body" sz="quarter" idx="13" hasCustomPrompt="1"/>
          </p:nvPr>
        </p:nvSpPr>
        <p:spPr>
          <a:xfrm>
            <a:off x="364389" y="1276703"/>
            <a:ext cx="11416278" cy="4410588"/>
          </a:xfrm>
          <a:prstGeom prst="rect">
            <a:avLst/>
          </a:prstGeom>
          <a:solidFill>
            <a:schemeClr val="bg1"/>
          </a:solidFill>
        </p:spPr>
        <p:txBody>
          <a:bodyPr>
            <a:noAutofit/>
          </a:bodyPr>
          <a:lstStyle>
            <a:lvl1pPr>
              <a:defRPr sz="2400" b="0" i="0">
                <a:solidFill>
                  <a:srgbClr val="333D47"/>
                </a:solidFill>
                <a:effectLst/>
                <a:latin typeface="+mn-lt"/>
                <a:ea typeface="Calibri Light" charset="0"/>
                <a:cs typeface="Calibri Light" charset="0"/>
              </a:defRPr>
            </a:lvl1pPr>
            <a:lvl2pPr>
              <a:defRPr sz="2400" b="0" i="0">
                <a:latin typeface="Open Sans" charset="0"/>
                <a:ea typeface="Open Sans" charset="0"/>
                <a:cs typeface="Open Sans" charset="0"/>
              </a:defRPr>
            </a:lvl2pPr>
            <a:lvl3pPr>
              <a:defRPr sz="2400" b="0" i="0">
                <a:latin typeface="Open Sans" charset="0"/>
                <a:ea typeface="Open Sans" charset="0"/>
                <a:cs typeface="Open Sans"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a:t>Body text goes here</a:t>
            </a:r>
          </a:p>
        </p:txBody>
      </p:sp>
      <p:sp>
        <p:nvSpPr>
          <p:cNvPr id="17" name="Rectangle 16">
            <a:extLst>
              <a:ext uri="{FF2B5EF4-FFF2-40B4-BE49-F238E27FC236}">
                <a16:creationId xmlns:a16="http://schemas.microsoft.com/office/drawing/2014/main" id="{098C4377-3F3A-AA45-8985-7AA39054DF2F}"/>
              </a:ext>
            </a:extLst>
          </p:cNvPr>
          <p:cNvSpPr/>
          <p:nvPr/>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9FCF5C50-BE6E-184D-9EA9-1DE1F51EC7D7}"/>
              </a:ext>
            </a:extLst>
          </p:cNvPr>
          <p:cNvSpPr/>
          <p:nvPr/>
        </p:nvSpPr>
        <p:spPr>
          <a:xfrm>
            <a:off x="364389" y="1079815"/>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solidFill>
            <a:srgbClr val="F5C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7277195-73EF-4D47-8E6F-BD4F62B5D87B}"/>
              </a:ext>
            </a:extLst>
          </p:cNvPr>
          <p:cNvSpPr>
            <a:spLocks noGrp="1"/>
          </p:cNvSpPr>
          <p:nvPr>
            <p:ph type="ftr" sz="quarter" idx="16"/>
          </p:nvPr>
        </p:nvSpPr>
        <p:spPr/>
        <p:txBody>
          <a:bodyPr/>
          <a:lstStyle>
            <a:lvl1pPr>
              <a:defRPr b="0" i="0">
                <a:latin typeface="Calibri Light" charset="0"/>
                <a:ea typeface="Calibri Light" charset="0"/>
                <a:cs typeface="Calibri Light" charset="0"/>
              </a:defRPr>
            </a:lvl1pPr>
          </a:lstStyle>
          <a:p>
            <a:endParaRPr lang="en-US"/>
          </a:p>
        </p:txBody>
      </p:sp>
    </p:spTree>
    <p:extLst>
      <p:ext uri="{BB962C8B-B14F-4D97-AF65-F5344CB8AC3E}">
        <p14:creationId xmlns:p14="http://schemas.microsoft.com/office/powerpoint/2010/main" val="473104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C4377-3F3A-AA45-8985-7AA39054DF2F}"/>
              </a:ext>
            </a:extLst>
          </p:cNvPr>
          <p:cNvSpPr/>
          <p:nvPr/>
        </p:nvSpPr>
        <p:spPr>
          <a:xfrm rot="10800000">
            <a:off x="-30480" y="0"/>
            <a:ext cx="12252960" cy="9144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3EBCD439-C2E1-6144-A51E-5D06D6E472DD}"/>
              </a:ext>
            </a:extLst>
          </p:cNvPr>
          <p:cNvSpPr>
            <a:spLocks noGrp="1"/>
          </p:cNvSpPr>
          <p:nvPr>
            <p:ph type="ftr" sz="quarter" idx="10"/>
          </p:nvPr>
        </p:nvSpPr>
        <p:spPr/>
        <p:txBody>
          <a:bodyPr/>
          <a:lstStyle>
            <a:lvl1pPr>
              <a:defRPr b="0" i="0">
                <a:latin typeface="Calibri Light" charset="0"/>
                <a:ea typeface="Calibri Light" charset="0"/>
                <a:cs typeface="Calibri Light" charset="0"/>
              </a:defRPr>
            </a:lvl1pPr>
          </a:lstStyle>
          <a:p>
            <a:endParaRPr lang="en-US"/>
          </a:p>
        </p:txBody>
      </p:sp>
    </p:spTree>
    <p:extLst>
      <p:ext uri="{BB962C8B-B14F-4D97-AF65-F5344CB8AC3E}">
        <p14:creationId xmlns:p14="http://schemas.microsoft.com/office/powerpoint/2010/main" val="169457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 Grey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5A47-3F53-EB42-8615-869908B08163}"/>
              </a:ext>
            </a:extLst>
          </p:cNvPr>
          <p:cNvSpPr>
            <a:spLocks noGrp="1"/>
          </p:cNvSpPr>
          <p:nvPr>
            <p:ph type="title" hasCustomPrompt="1"/>
          </p:nvPr>
        </p:nvSpPr>
        <p:spPr/>
        <p:txBody>
          <a:bodyPr/>
          <a:lstStyle/>
          <a:p>
            <a:r>
              <a:rPr lang="en-US"/>
              <a:t>Highlight Text Slide</a:t>
            </a:r>
          </a:p>
        </p:txBody>
      </p:sp>
      <p:sp>
        <p:nvSpPr>
          <p:cNvPr id="10" name="Text Placeholder 10">
            <a:extLst>
              <a:ext uri="{FF2B5EF4-FFF2-40B4-BE49-F238E27FC236}">
                <a16:creationId xmlns:a16="http://schemas.microsoft.com/office/drawing/2014/main" id="{B2D2490F-BEEB-1246-977A-615DBECA7355}"/>
              </a:ext>
            </a:extLst>
          </p:cNvPr>
          <p:cNvSpPr>
            <a:spLocks noGrp="1"/>
          </p:cNvSpPr>
          <p:nvPr>
            <p:ph type="body" sz="quarter" idx="13" hasCustomPrompt="1"/>
          </p:nvPr>
        </p:nvSpPr>
        <p:spPr>
          <a:xfrm>
            <a:off x="364389" y="2918467"/>
            <a:ext cx="11416278" cy="3304780"/>
          </a:xfrm>
          <a:prstGeom prst="rect">
            <a:avLst/>
          </a:prstGeom>
          <a:noFill/>
        </p:spPr>
        <p:txBody>
          <a:bodyPr>
            <a:noAutofit/>
          </a:bodyPr>
          <a:lstStyle>
            <a:lvl1pPr indent="-228600">
              <a:defRPr sz="2400" b="0" i="0">
                <a:solidFill>
                  <a:schemeClr val="bg1"/>
                </a:solidFill>
                <a:effectLst/>
                <a:latin typeface="Calibri Light" charset="0"/>
                <a:ea typeface="Calibri Light" charset="0"/>
                <a:cs typeface="Calibri Light" charset="0"/>
              </a:defRPr>
            </a:lvl1pPr>
            <a:lvl2pPr>
              <a:defRPr sz="2400" b="0" i="0">
                <a:latin typeface="Open Sans" charset="0"/>
                <a:ea typeface="Open Sans" charset="0"/>
                <a:cs typeface="Open Sans" charset="0"/>
              </a:defRPr>
            </a:lvl2pPr>
            <a:lvl3pPr>
              <a:defRPr sz="2400" b="0" i="0">
                <a:latin typeface="Open Sans" charset="0"/>
                <a:ea typeface="Open Sans" charset="0"/>
                <a:cs typeface="Open Sans" charset="0"/>
              </a:defRPr>
            </a:lvl3pPr>
            <a:lvl4pPr>
              <a:defRPr sz="2400" b="0" i="0">
                <a:latin typeface="Open Sans" charset="0"/>
                <a:ea typeface="Open Sans" charset="0"/>
                <a:cs typeface="Open Sans" charset="0"/>
              </a:defRPr>
            </a:lvl4pPr>
            <a:lvl5pPr>
              <a:defRPr sz="2400" b="0" i="0">
                <a:latin typeface="Open Sans" charset="0"/>
                <a:ea typeface="Open Sans" charset="0"/>
                <a:cs typeface="Open Sans" charset="0"/>
              </a:defRPr>
            </a:lvl5pPr>
          </a:lstStyle>
          <a:p>
            <a:pPr lvl="0"/>
            <a:r>
              <a:rPr lang="en-US"/>
              <a:t>Body text goes here</a:t>
            </a:r>
          </a:p>
        </p:txBody>
      </p:sp>
      <p:sp>
        <p:nvSpPr>
          <p:cNvPr id="11" name="Footer Placeholder 10">
            <a:extLst>
              <a:ext uri="{FF2B5EF4-FFF2-40B4-BE49-F238E27FC236}">
                <a16:creationId xmlns:a16="http://schemas.microsoft.com/office/drawing/2014/main" id="{9F7B5EF6-6A07-7148-AAF5-9ED881A8778E}"/>
              </a:ext>
            </a:extLst>
          </p:cNvPr>
          <p:cNvSpPr>
            <a:spLocks noGrp="1"/>
          </p:cNvSpPr>
          <p:nvPr>
            <p:ph type="ftr" sz="quarter" idx="14"/>
          </p:nvPr>
        </p:nvSpPr>
        <p:spPr/>
        <p:txBody>
          <a:bodyPr/>
          <a:lstStyle>
            <a:lvl1pPr>
              <a:defRPr b="0" i="0">
                <a:latin typeface="Calibri Light" charset="0"/>
                <a:ea typeface="Calibri Light" charset="0"/>
                <a:cs typeface="Calibri Light" charset="0"/>
              </a:defRPr>
            </a:lvl1pPr>
          </a:lstStyle>
          <a:p>
            <a:endParaRPr lang="en-US"/>
          </a:p>
        </p:txBody>
      </p:sp>
      <p:sp>
        <p:nvSpPr>
          <p:cNvPr id="12" name="Text Placeholder 12">
            <a:extLst>
              <a:ext uri="{FF2B5EF4-FFF2-40B4-BE49-F238E27FC236}">
                <a16:creationId xmlns:a16="http://schemas.microsoft.com/office/drawing/2014/main" id="{E387CB15-4293-5343-A099-DCDA9E64D905}"/>
              </a:ext>
            </a:extLst>
          </p:cNvPr>
          <p:cNvSpPr>
            <a:spLocks noGrp="1"/>
          </p:cNvSpPr>
          <p:nvPr>
            <p:ph type="body" sz="quarter" idx="17" hasCustomPrompt="1"/>
          </p:nvPr>
        </p:nvSpPr>
        <p:spPr>
          <a:xfrm>
            <a:off x="364389" y="1919288"/>
            <a:ext cx="11416277" cy="790575"/>
          </a:xfrm>
        </p:spPr>
        <p:txBody>
          <a:bodyPr>
            <a:noAutofit/>
          </a:bodyPr>
          <a:lstStyle>
            <a:lvl1pPr indent="-228600" algn="l">
              <a:lnSpc>
                <a:spcPts val="3120"/>
              </a:lnSpc>
              <a:tabLst>
                <a:tab pos="1247775" algn="l"/>
              </a:tabLst>
              <a:defRPr sz="2400" b="0" i="0">
                <a:latin typeface="Calibri Light" charset="0"/>
              </a:defRPr>
            </a:lvl1pPr>
          </a:lstStyle>
          <a:p>
            <a:pPr lvl="0"/>
            <a:r>
              <a:rPr lang="en-US"/>
              <a:t>This is a longer sub header for the slide. If it does not run into two lines, please adjust the body text below to equal the spacing as shown. </a:t>
            </a:r>
          </a:p>
        </p:txBody>
      </p:sp>
    </p:spTree>
    <p:extLst>
      <p:ext uri="{BB962C8B-B14F-4D97-AF65-F5344CB8AC3E}">
        <p14:creationId xmlns:p14="http://schemas.microsoft.com/office/powerpoint/2010/main" val="397792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Title Slide">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13833" y="859991"/>
            <a:ext cx="9296400" cy="3522341"/>
          </a:xfrm>
          <a:prstGeom prst="rect">
            <a:avLst/>
          </a:prstGeom>
        </p:spPr>
        <p:txBody>
          <a:bodyPr anchor="b"/>
          <a:lstStyle>
            <a:lvl1pPr algn="l">
              <a:defRPr sz="6667"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extLst>
      <p:ext uri="{BB962C8B-B14F-4D97-AF65-F5344CB8AC3E}">
        <p14:creationId xmlns:p14="http://schemas.microsoft.com/office/powerpoint/2010/main" val="245325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Header + Conten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97231" y="2307557"/>
            <a:ext cx="10929485" cy="3154535"/>
          </a:xfrm>
          <a:prstGeom prst="rect">
            <a:avLst/>
          </a:prstGeom>
        </p:spPr>
        <p:txBody>
          <a:bodyPr/>
          <a:lstStyle>
            <a:lvl1pPr marL="457189" indent="-457189">
              <a:buFont typeface="Lucida Grande"/>
              <a:buChar char="&gt;"/>
              <a:defRPr sz="3200" b="1" i="0" baseline="0">
                <a:solidFill>
                  <a:schemeClr val="tx2"/>
                </a:solidFill>
                <a:latin typeface="Open Sans" charset="0"/>
                <a:ea typeface="Open Sans" charset="0"/>
                <a:cs typeface="Open Sans" charset="0"/>
              </a:defRPr>
            </a:lvl1pPr>
            <a:lvl2pPr>
              <a:defRPr sz="2667" b="1" i="0" baseline="0">
                <a:solidFill>
                  <a:schemeClr val="tx2"/>
                </a:solidFill>
                <a:latin typeface="Open Sans" charset="0"/>
                <a:ea typeface="Open Sans" charset="0"/>
                <a:cs typeface="Open Sans" charset="0"/>
              </a:defRPr>
            </a:lvl2pPr>
            <a:lvl3pPr marL="1523962" indent="-304792">
              <a:buSzPct val="100000"/>
              <a:buFont typeface="Lucida Grande"/>
              <a:buChar char="&gt;"/>
              <a:defRPr sz="2400" b="1" i="0" baseline="0">
                <a:solidFill>
                  <a:schemeClr val="tx2"/>
                </a:solidFill>
                <a:latin typeface="Open Sans" charset="0"/>
                <a:ea typeface="Open Sans" charset="0"/>
                <a:cs typeface="Open Sans" charset="0"/>
              </a:defRPr>
            </a:lvl3pPr>
            <a:lvl4pPr>
              <a:defRPr sz="2133" b="1" i="0" baseline="0">
                <a:solidFill>
                  <a:schemeClr val="tx2"/>
                </a:solidFill>
                <a:latin typeface="Open Sans" charset="0"/>
                <a:ea typeface="Open Sans" charset="0"/>
                <a:cs typeface="Open Sans" charset="0"/>
              </a:defRPr>
            </a:lvl4pPr>
            <a:lvl5pPr marL="2743131" indent="-304792">
              <a:buFont typeface="Lucida Grande"/>
              <a:buChar char="&gt;"/>
              <a:defRPr sz="1867"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 name="Title 1"/>
          <p:cNvSpPr>
            <a:spLocks noGrp="1"/>
          </p:cNvSpPr>
          <p:nvPr>
            <p:ph type="title" hasCustomPrompt="1"/>
          </p:nvPr>
        </p:nvSpPr>
        <p:spPr>
          <a:xfrm>
            <a:off x="613833" y="494164"/>
            <a:ext cx="10912883" cy="1325033"/>
          </a:xfrm>
          <a:prstGeom prst="rect">
            <a:avLst/>
          </a:prstGeom>
        </p:spPr>
        <p:txBody>
          <a:bodyPr anchor="b"/>
          <a:lstStyle>
            <a:lvl1pPr algn="l">
              <a:defRPr sz="4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71614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1974-676C-4109-A19B-0D14BB457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C046A-2446-450D-897E-1304F60B2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228B67-4B2C-4426-BBF9-30D249C4E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9D38E-D034-4D81-801D-02D4B553DB3B}"/>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6" name="Footer Placeholder 5">
            <a:extLst>
              <a:ext uri="{FF2B5EF4-FFF2-40B4-BE49-F238E27FC236}">
                <a16:creationId xmlns:a16="http://schemas.microsoft.com/office/drawing/2014/main" id="{26FB0136-FF86-4145-A046-A92CC9AAC681}"/>
              </a:ext>
            </a:extLst>
          </p:cNvPr>
          <p:cNvSpPr>
            <a:spLocks noGrp="1"/>
          </p:cNvSpPr>
          <p:nvPr>
            <p:ph type="ftr" sz="quarter" idx="11"/>
          </p:nvPr>
        </p:nvSpPr>
        <p:spPr/>
        <p:txBody>
          <a:bodyPr/>
          <a:lstStyle/>
          <a:p>
            <a:r>
              <a:rPr lang="en-US"/>
              <a:t>Confidential – Do Not Distribute</a:t>
            </a:r>
          </a:p>
        </p:txBody>
      </p:sp>
      <p:sp>
        <p:nvSpPr>
          <p:cNvPr id="7" name="Slide Number Placeholder 6">
            <a:extLst>
              <a:ext uri="{FF2B5EF4-FFF2-40B4-BE49-F238E27FC236}">
                <a16:creationId xmlns:a16="http://schemas.microsoft.com/office/drawing/2014/main" id="{A55E1E11-A2E1-4A10-A43F-A76510996FF3}"/>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2472432995"/>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AB8B9-56EF-054E-9A66-170856EEDF1A}"/>
              </a:ext>
            </a:extLst>
          </p:cNvPr>
          <p:cNvSpPr/>
          <p:nvPr/>
        </p:nvSpPr>
        <p:spPr>
          <a:xfrm rot="10800000">
            <a:off x="1" y="0"/>
            <a:ext cx="12202510" cy="6858000"/>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38091C6D-AD75-F04D-AEE3-252841C1D442}"/>
              </a:ext>
            </a:extLst>
          </p:cNvPr>
          <p:cNvSpPr>
            <a:spLocks noGrp="1"/>
          </p:cNvSpPr>
          <p:nvPr>
            <p:ph type="body" sz="quarter" idx="10" hasCustomPrompt="1"/>
          </p:nvPr>
        </p:nvSpPr>
        <p:spPr>
          <a:xfrm>
            <a:off x="1784230" y="2624137"/>
            <a:ext cx="8731250" cy="1015175"/>
          </a:xfrm>
        </p:spPr>
        <p:txBody>
          <a:bodyPr>
            <a:normAutofit/>
          </a:bodyPr>
          <a:lstStyle>
            <a:lvl1pPr marL="0" indent="0" algn="ctr">
              <a:buNone/>
              <a:defRPr sz="6600" b="0" i="0">
                <a:solidFill>
                  <a:schemeClr val="bg1"/>
                </a:solidFill>
                <a:latin typeface="Calibri Light" panose="020F0302020204030204" pitchFamily="34" charset="0"/>
                <a:cs typeface="Calibri Light" panose="020F0302020204030204" pitchFamily="34" charset="0"/>
              </a:defRPr>
            </a:lvl1pPr>
          </a:lstStyle>
          <a:p>
            <a:pPr lvl="0"/>
            <a:r>
              <a:rPr lang="en-US"/>
              <a:t>QUESTIONS?</a:t>
            </a:r>
          </a:p>
        </p:txBody>
      </p:sp>
    </p:spTree>
    <p:extLst>
      <p:ext uri="{BB962C8B-B14F-4D97-AF65-F5344CB8AC3E}">
        <p14:creationId xmlns:p14="http://schemas.microsoft.com/office/powerpoint/2010/main" val="1818773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08E7E-B280-479F-8410-9A4CFBCDC64D}"/>
              </a:ext>
            </a:extLst>
          </p:cNvPr>
          <p:cNvSpPr>
            <a:spLocks noGrp="1"/>
          </p:cNvSpPr>
          <p:nvPr>
            <p:ph type="dt" sz="half" idx="10"/>
          </p:nvPr>
        </p:nvSpPr>
        <p:spPr/>
        <p:txBody>
          <a:bodyPr/>
          <a:lstStyle/>
          <a:p>
            <a:fld id="{9EB7059A-D85F-46B8-9493-B9438B145DD0}" type="datetimeFigureOut">
              <a:rPr lang="en-US" smtClean="0"/>
              <a:t>5/27/2025</a:t>
            </a:fld>
            <a:endParaRPr lang="en-US"/>
          </a:p>
        </p:txBody>
      </p:sp>
      <p:sp>
        <p:nvSpPr>
          <p:cNvPr id="3" name="Footer Placeholder 2">
            <a:extLst>
              <a:ext uri="{FF2B5EF4-FFF2-40B4-BE49-F238E27FC236}">
                <a16:creationId xmlns:a16="http://schemas.microsoft.com/office/drawing/2014/main" id="{F4F5F9EA-6335-4F8A-87E7-B009441036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8E0C45-07CA-4FC2-A084-2749AEC8927F}"/>
              </a:ext>
            </a:extLst>
          </p:cNvPr>
          <p:cNvSpPr>
            <a:spLocks noGrp="1"/>
          </p:cNvSpPr>
          <p:nvPr>
            <p:ph type="sldNum" sz="quarter" idx="12"/>
          </p:nvPr>
        </p:nvSpPr>
        <p:spPr/>
        <p:txBody>
          <a:bodyPr/>
          <a:lstStyle/>
          <a:p>
            <a:fld id="{8531751F-4FB6-4E8C-82A2-7CF21824C17B}" type="slidenum">
              <a:rPr lang="en-US" smtClean="0"/>
              <a:t>‹#›</a:t>
            </a:fld>
            <a:endParaRPr lang="en-US"/>
          </a:p>
        </p:txBody>
      </p:sp>
    </p:spTree>
    <p:extLst>
      <p:ext uri="{BB962C8B-B14F-4D97-AF65-F5344CB8AC3E}">
        <p14:creationId xmlns:p14="http://schemas.microsoft.com/office/powerpoint/2010/main" val="71442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7490-AE20-05A1-5D5E-894FE12C4A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CBF66-00AD-893E-35E8-E15FA493D9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14E16A-1C1F-BDC9-DFD8-2FAED21223C4}"/>
              </a:ext>
            </a:extLst>
          </p:cNvPr>
          <p:cNvSpPr>
            <a:spLocks noGrp="1"/>
          </p:cNvSpPr>
          <p:nvPr>
            <p:ph type="dt" sz="half" idx="10"/>
          </p:nvPr>
        </p:nvSpPr>
        <p:spPr/>
        <p:txBody>
          <a:bodyPr/>
          <a:lstStyle/>
          <a:p>
            <a:fld id="{9EB7059A-D85F-46B8-9493-B9438B145DD0}" type="datetimeFigureOut">
              <a:rPr lang="en-US" smtClean="0"/>
              <a:t>5/27/2025</a:t>
            </a:fld>
            <a:endParaRPr lang="en-US"/>
          </a:p>
        </p:txBody>
      </p:sp>
      <p:sp>
        <p:nvSpPr>
          <p:cNvPr id="5" name="Footer Placeholder 4">
            <a:extLst>
              <a:ext uri="{FF2B5EF4-FFF2-40B4-BE49-F238E27FC236}">
                <a16:creationId xmlns:a16="http://schemas.microsoft.com/office/drawing/2014/main" id="{41BB47B1-EC32-878C-FBF4-3D37C9159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3925D-3AA6-660B-C54E-F51A9F337612}"/>
              </a:ext>
            </a:extLst>
          </p:cNvPr>
          <p:cNvSpPr>
            <a:spLocks noGrp="1"/>
          </p:cNvSpPr>
          <p:nvPr>
            <p:ph type="sldNum" sz="quarter" idx="12"/>
          </p:nvPr>
        </p:nvSpPr>
        <p:spPr/>
        <p:txBody>
          <a:bodyPr/>
          <a:lstStyle/>
          <a:p>
            <a:fld id="{8531751F-4FB6-4E8C-82A2-7CF21824C17B}" type="slidenum">
              <a:rPr lang="en-US" smtClean="0"/>
              <a:t>‹#›</a:t>
            </a:fld>
            <a:endParaRPr lang="en-US"/>
          </a:p>
        </p:txBody>
      </p:sp>
    </p:spTree>
    <p:extLst>
      <p:ext uri="{BB962C8B-B14F-4D97-AF65-F5344CB8AC3E}">
        <p14:creationId xmlns:p14="http://schemas.microsoft.com/office/powerpoint/2010/main" val="1160452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1974-676C-4109-A19B-0D14BB457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C046A-2446-450D-897E-1304F60B2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228B67-4B2C-4426-BBF9-30D249C4E9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E9D38E-D034-4D81-801D-02D4B553DB3B}"/>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6" name="Footer Placeholder 5">
            <a:extLst>
              <a:ext uri="{FF2B5EF4-FFF2-40B4-BE49-F238E27FC236}">
                <a16:creationId xmlns:a16="http://schemas.microsoft.com/office/drawing/2014/main" id="{26FB0136-FF86-4145-A046-A92CC9AAC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E1E11-A2E1-4A10-A43F-A76510996FF3}"/>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2783694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9D2F9-ED04-4DEC-B7B8-3181BB117B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15833B-1D17-43ED-9B0A-B1D2EA2D9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E7C75F-DAE2-4FE6-A341-7A64A234D8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7C2F0-6076-4644-85CA-E46D92AA5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921566-99D2-497E-BCA9-79E7E5C58D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8FC71B-93FC-45FB-A5A7-DD10600BE0AE}"/>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8" name="Footer Placeholder 7">
            <a:extLst>
              <a:ext uri="{FF2B5EF4-FFF2-40B4-BE49-F238E27FC236}">
                <a16:creationId xmlns:a16="http://schemas.microsoft.com/office/drawing/2014/main" id="{407B84E9-30A3-42F1-813B-67FEC226C04E}"/>
              </a:ext>
            </a:extLst>
          </p:cNvPr>
          <p:cNvSpPr>
            <a:spLocks noGrp="1"/>
          </p:cNvSpPr>
          <p:nvPr>
            <p:ph type="ftr" sz="quarter" idx="11"/>
          </p:nvPr>
        </p:nvSpPr>
        <p:spPr/>
        <p:txBody>
          <a:bodyPr/>
          <a:lstStyle/>
          <a:p>
            <a:r>
              <a:rPr lang="en-US"/>
              <a:t>Confidential – Do Not Distribute</a:t>
            </a:r>
          </a:p>
        </p:txBody>
      </p:sp>
      <p:sp>
        <p:nvSpPr>
          <p:cNvPr id="9" name="Slide Number Placeholder 8">
            <a:extLst>
              <a:ext uri="{FF2B5EF4-FFF2-40B4-BE49-F238E27FC236}">
                <a16:creationId xmlns:a16="http://schemas.microsoft.com/office/drawing/2014/main" id="{C9A22102-06D0-401B-8D59-48354E02265A}"/>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1134287414"/>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2512-57EB-48C6-A9CA-E67D4B113D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2459D-D3B1-4633-B372-BC540D8F966C}"/>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4" name="Footer Placeholder 3">
            <a:extLst>
              <a:ext uri="{FF2B5EF4-FFF2-40B4-BE49-F238E27FC236}">
                <a16:creationId xmlns:a16="http://schemas.microsoft.com/office/drawing/2014/main" id="{2C325FE6-E0DB-43C1-849F-11DC7307FCAA}"/>
              </a:ext>
            </a:extLst>
          </p:cNvPr>
          <p:cNvSpPr>
            <a:spLocks noGrp="1"/>
          </p:cNvSpPr>
          <p:nvPr>
            <p:ph type="ftr" sz="quarter" idx="11"/>
          </p:nvPr>
        </p:nvSpPr>
        <p:spPr/>
        <p:txBody>
          <a:bodyPr/>
          <a:lstStyle/>
          <a:p>
            <a:r>
              <a:rPr lang="en-US"/>
              <a:t>Confidential – Do Not Distribute</a:t>
            </a:r>
          </a:p>
        </p:txBody>
      </p:sp>
      <p:sp>
        <p:nvSpPr>
          <p:cNvPr id="5" name="Slide Number Placeholder 4">
            <a:extLst>
              <a:ext uri="{FF2B5EF4-FFF2-40B4-BE49-F238E27FC236}">
                <a16:creationId xmlns:a16="http://schemas.microsoft.com/office/drawing/2014/main" id="{41985807-9302-4ACB-93BF-F32EDF02F4A3}"/>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2621614401"/>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08E7E-B280-479F-8410-9A4CFBCDC64D}"/>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3" name="Footer Placeholder 2">
            <a:extLst>
              <a:ext uri="{FF2B5EF4-FFF2-40B4-BE49-F238E27FC236}">
                <a16:creationId xmlns:a16="http://schemas.microsoft.com/office/drawing/2014/main" id="{F4F5F9EA-6335-4F8A-87E7-B0094410361E}"/>
              </a:ext>
            </a:extLst>
          </p:cNvPr>
          <p:cNvSpPr>
            <a:spLocks noGrp="1"/>
          </p:cNvSpPr>
          <p:nvPr>
            <p:ph type="ftr" sz="quarter" idx="11"/>
          </p:nvPr>
        </p:nvSpPr>
        <p:spPr/>
        <p:txBody>
          <a:bodyPr/>
          <a:lstStyle/>
          <a:p>
            <a:r>
              <a:rPr lang="en-US"/>
              <a:t>Confidential – Do Not Distribute</a:t>
            </a:r>
          </a:p>
        </p:txBody>
      </p:sp>
      <p:sp>
        <p:nvSpPr>
          <p:cNvPr id="4" name="Slide Number Placeholder 3">
            <a:extLst>
              <a:ext uri="{FF2B5EF4-FFF2-40B4-BE49-F238E27FC236}">
                <a16:creationId xmlns:a16="http://schemas.microsoft.com/office/drawing/2014/main" id="{108E0C45-07CA-4FC2-A084-2749AEC8927F}"/>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311536020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0A8D3-19D5-49A2-8407-AEADC9D411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4E45E-00C6-4768-AF64-8A7C55963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013CE8-CF63-459A-8881-94A82188C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26D61-9460-4630-8D82-FC9F054A6799}"/>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6" name="Footer Placeholder 5">
            <a:extLst>
              <a:ext uri="{FF2B5EF4-FFF2-40B4-BE49-F238E27FC236}">
                <a16:creationId xmlns:a16="http://schemas.microsoft.com/office/drawing/2014/main" id="{6DF2EDEF-6D89-41C1-A288-8BCDDF618712}"/>
              </a:ext>
            </a:extLst>
          </p:cNvPr>
          <p:cNvSpPr>
            <a:spLocks noGrp="1"/>
          </p:cNvSpPr>
          <p:nvPr>
            <p:ph type="ftr" sz="quarter" idx="11"/>
          </p:nvPr>
        </p:nvSpPr>
        <p:spPr/>
        <p:txBody>
          <a:bodyPr/>
          <a:lstStyle/>
          <a:p>
            <a:r>
              <a:rPr lang="en-US"/>
              <a:t>Confidential – Do Not Distribute</a:t>
            </a:r>
          </a:p>
        </p:txBody>
      </p:sp>
      <p:sp>
        <p:nvSpPr>
          <p:cNvPr id="7" name="Slide Number Placeholder 6">
            <a:extLst>
              <a:ext uri="{FF2B5EF4-FFF2-40B4-BE49-F238E27FC236}">
                <a16:creationId xmlns:a16="http://schemas.microsoft.com/office/drawing/2014/main" id="{A504ABD8-5A9E-4E46-AAC5-555E62E6EE54}"/>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1074747007"/>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DFB1-5D26-408E-B55F-AE8D6A7F9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253B3-92D2-469E-823D-38711FA56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A60EC58-9A8C-4420-A6D3-0B9EB58EE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180944-C97E-4C29-A096-E517BA1010FA}"/>
              </a:ext>
            </a:extLst>
          </p:cNvPr>
          <p:cNvSpPr>
            <a:spLocks noGrp="1"/>
          </p:cNvSpPr>
          <p:nvPr>
            <p:ph type="dt" sz="half" idx="10"/>
          </p:nvPr>
        </p:nvSpPr>
        <p:spPr/>
        <p:txBody>
          <a:bodyPr/>
          <a:lstStyle/>
          <a:p>
            <a:fld id="{0D3E8766-9743-44C9-A834-D07E809AA57A}" type="datetimeFigureOut">
              <a:rPr lang="en-US" smtClean="0"/>
              <a:t>5/27/2025</a:t>
            </a:fld>
            <a:endParaRPr lang="en-US"/>
          </a:p>
        </p:txBody>
      </p:sp>
      <p:sp>
        <p:nvSpPr>
          <p:cNvPr id="6" name="Footer Placeholder 5">
            <a:extLst>
              <a:ext uri="{FF2B5EF4-FFF2-40B4-BE49-F238E27FC236}">
                <a16:creationId xmlns:a16="http://schemas.microsoft.com/office/drawing/2014/main" id="{D8F893A0-E1B4-43CF-B646-63C067E023B2}"/>
              </a:ext>
            </a:extLst>
          </p:cNvPr>
          <p:cNvSpPr>
            <a:spLocks noGrp="1"/>
          </p:cNvSpPr>
          <p:nvPr>
            <p:ph type="ftr" sz="quarter" idx="11"/>
          </p:nvPr>
        </p:nvSpPr>
        <p:spPr/>
        <p:txBody>
          <a:bodyPr/>
          <a:lstStyle/>
          <a:p>
            <a:r>
              <a:rPr lang="en-US"/>
              <a:t>Confidential – Do Not Distribute</a:t>
            </a:r>
          </a:p>
        </p:txBody>
      </p:sp>
      <p:sp>
        <p:nvSpPr>
          <p:cNvPr id="7" name="Slide Number Placeholder 6">
            <a:extLst>
              <a:ext uri="{FF2B5EF4-FFF2-40B4-BE49-F238E27FC236}">
                <a16:creationId xmlns:a16="http://schemas.microsoft.com/office/drawing/2014/main" id="{F9834402-02FF-4400-9B40-9A28E82D34D8}"/>
              </a:ext>
            </a:extLst>
          </p:cNvPr>
          <p:cNvSpPr>
            <a:spLocks noGrp="1"/>
          </p:cNvSpPr>
          <p:nvPr>
            <p:ph type="sldNum" sz="quarter" idx="12"/>
          </p:nvPr>
        </p:nvSpPr>
        <p:spPr/>
        <p:txBody>
          <a:bodyPr/>
          <a:lstStyle/>
          <a:p>
            <a:fld id="{F3A4F103-6114-4049-8452-447CC4A581C1}" type="slidenum">
              <a:rPr lang="en-US" smtClean="0"/>
              <a:t>‹#›</a:t>
            </a:fld>
            <a:endParaRPr lang="en-US"/>
          </a:p>
        </p:txBody>
      </p:sp>
    </p:spTree>
    <p:extLst>
      <p:ext uri="{BB962C8B-B14F-4D97-AF65-F5344CB8AC3E}">
        <p14:creationId xmlns:p14="http://schemas.microsoft.com/office/powerpoint/2010/main" val="262883303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4.e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FD4C97-A331-42DF-8E80-3877A4614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139308-E8DE-483D-AFDD-52A359221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6F743-C23D-49EA-95A6-F9FFE41427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E8766-9743-44C9-A834-D07E809AA57A}" type="datetimeFigureOut">
              <a:rPr lang="en-US" smtClean="0"/>
              <a:t>5/27/2025</a:t>
            </a:fld>
            <a:endParaRPr lang="en-US"/>
          </a:p>
        </p:txBody>
      </p:sp>
      <p:sp>
        <p:nvSpPr>
          <p:cNvPr id="5" name="Footer Placeholder 4">
            <a:extLst>
              <a:ext uri="{FF2B5EF4-FFF2-40B4-BE49-F238E27FC236}">
                <a16:creationId xmlns:a16="http://schemas.microsoft.com/office/drawing/2014/main" id="{E5BCAC56-2060-48D4-82FC-82F6FD8D7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 Do Not Distribute</a:t>
            </a:r>
          </a:p>
        </p:txBody>
      </p:sp>
      <p:sp>
        <p:nvSpPr>
          <p:cNvPr id="6" name="Slide Number Placeholder 5">
            <a:extLst>
              <a:ext uri="{FF2B5EF4-FFF2-40B4-BE49-F238E27FC236}">
                <a16:creationId xmlns:a16="http://schemas.microsoft.com/office/drawing/2014/main" id="{1F7D1B7E-0AC1-4241-8616-F332EA0A3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4F103-6114-4049-8452-447CC4A581C1}" type="slidenum">
              <a:rPr lang="en-US" smtClean="0"/>
              <a:t>‹#›</a:t>
            </a:fld>
            <a:endParaRPr lang="en-US"/>
          </a:p>
        </p:txBody>
      </p:sp>
      <p:sp>
        <p:nvSpPr>
          <p:cNvPr id="7" name="Rectangle 6">
            <a:extLst>
              <a:ext uri="{FF2B5EF4-FFF2-40B4-BE49-F238E27FC236}">
                <a16:creationId xmlns:a16="http://schemas.microsoft.com/office/drawing/2014/main" id="{7F751E97-487A-4230-A5E5-0B22CB75DDA0}"/>
              </a:ext>
            </a:extLst>
          </p:cNvPr>
          <p:cNvSpPr/>
          <p:nvPr userDrawn="1"/>
        </p:nvSpPr>
        <p:spPr>
          <a:xfrm rot="10800000">
            <a:off x="-5255" y="6427617"/>
            <a:ext cx="12202510" cy="430382"/>
          </a:xfrm>
          <a:prstGeom prst="rect">
            <a:avLst/>
          </a:prstGeom>
          <a:gradFill>
            <a:gsLst>
              <a:gs pos="33000">
                <a:srgbClr val="35246C"/>
              </a:gs>
              <a:gs pos="100000">
                <a:srgbClr val="77236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2F2FAC-E1A9-4932-B272-6F639C724930}"/>
              </a:ext>
            </a:extLst>
          </p:cNvPr>
          <p:cNvPicPr>
            <a:picLocks noChangeAspect="1"/>
          </p:cNvPicPr>
          <p:nvPr userDrawn="1"/>
        </p:nvPicPr>
        <p:blipFill>
          <a:blip r:embed="rId31"/>
          <a:stretch>
            <a:fillRect/>
          </a:stretch>
        </p:blipFill>
        <p:spPr>
          <a:xfrm>
            <a:off x="7664389" y="6541267"/>
            <a:ext cx="1447297" cy="192362"/>
          </a:xfrm>
          <a:prstGeom prst="rect">
            <a:avLst/>
          </a:prstGeom>
        </p:spPr>
      </p:pic>
      <p:sp>
        <p:nvSpPr>
          <p:cNvPr id="9" name="TextBox 8">
            <a:extLst>
              <a:ext uri="{FF2B5EF4-FFF2-40B4-BE49-F238E27FC236}">
                <a16:creationId xmlns:a16="http://schemas.microsoft.com/office/drawing/2014/main" id="{335C905C-BCCE-49DE-B0A3-FD41E8AA9183}"/>
              </a:ext>
            </a:extLst>
          </p:cNvPr>
          <p:cNvSpPr txBox="1"/>
          <p:nvPr userDrawn="1"/>
        </p:nvSpPr>
        <p:spPr>
          <a:xfrm>
            <a:off x="9177453" y="6472776"/>
            <a:ext cx="3337560" cy="369332"/>
          </a:xfrm>
          <a:prstGeom prst="rect">
            <a:avLst/>
          </a:prstGeom>
          <a:noFill/>
        </p:spPr>
        <p:txBody>
          <a:bodyPr wrap="square" rtlCol="0">
            <a:spAutoFit/>
          </a:bodyPr>
          <a:lstStyle/>
          <a:p>
            <a:r>
              <a:rPr lang="en-US" b="0">
                <a:solidFill>
                  <a:schemeClr val="bg1"/>
                </a:solidFill>
                <a:latin typeface="+mn-lt"/>
              </a:rPr>
              <a:t>Office of Healthcare Equity</a:t>
            </a:r>
          </a:p>
        </p:txBody>
      </p:sp>
      <p:cxnSp>
        <p:nvCxnSpPr>
          <p:cNvPr id="10" name="Straight Connector 9">
            <a:extLst>
              <a:ext uri="{FF2B5EF4-FFF2-40B4-BE49-F238E27FC236}">
                <a16:creationId xmlns:a16="http://schemas.microsoft.com/office/drawing/2014/main" id="{32193B38-0142-485F-B216-52831712DD24}"/>
              </a:ext>
            </a:extLst>
          </p:cNvPr>
          <p:cNvCxnSpPr/>
          <p:nvPr userDrawn="1"/>
        </p:nvCxnSpPr>
        <p:spPr>
          <a:xfrm>
            <a:off x="9177453" y="6472776"/>
            <a:ext cx="0" cy="3293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81532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3" r:id="rId13"/>
    <p:sldLayoutId id="2147483650" r:id="rId14"/>
    <p:sldLayoutId id="2147483651" r:id="rId15"/>
    <p:sldLayoutId id="2147483654" r:id="rId16"/>
    <p:sldLayoutId id="2147483656" r:id="rId17"/>
    <p:sldLayoutId id="2147483657" r:id="rId18"/>
    <p:sldLayoutId id="2147483658" r:id="rId19"/>
    <p:sldLayoutId id="2147483665" r:id="rId20"/>
    <p:sldLayoutId id="2147483664" r:id="rId21"/>
    <p:sldLayoutId id="2147483653" r:id="rId22"/>
    <p:sldLayoutId id="2147483661" r:id="rId23"/>
    <p:sldLayoutId id="2147483667" r:id="rId24"/>
    <p:sldLayoutId id="2147483684" r:id="rId25"/>
    <p:sldLayoutId id="2147483663" r:id="rId26"/>
    <p:sldLayoutId id="2147483652" r:id="rId27"/>
    <p:sldLayoutId id="2147483666" r:id="rId28"/>
    <p:sldLayoutId id="2147483685" r:id="rId2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665B8-7690-0340-BB77-7C070FBA2420}"/>
              </a:ext>
            </a:extLst>
          </p:cNvPr>
          <p:cNvSpPr>
            <a:spLocks noGrp="1"/>
          </p:cNvSpPr>
          <p:nvPr>
            <p:ph type="title"/>
          </p:nvPr>
        </p:nvSpPr>
        <p:spPr>
          <a:xfrm>
            <a:off x="364389" y="526072"/>
            <a:ext cx="11416278" cy="871905"/>
          </a:xfrm>
          <a:prstGeom prst="rect">
            <a:avLst/>
          </a:prstGeom>
        </p:spPr>
        <p:txBody>
          <a:bodyPr vert="horz" lIns="91440" tIns="45720" rIns="91440" bIns="45720" rtlCol="0" anchor="t">
            <a:normAutofit/>
          </a:bodyPr>
          <a:lstStyle/>
          <a:p>
            <a:r>
              <a:rPr lang="en-US"/>
              <a:t>Click to edit Master title style</a:t>
            </a:r>
          </a:p>
        </p:txBody>
      </p:sp>
      <p:sp>
        <p:nvSpPr>
          <p:cNvPr id="5" name="Footer Placeholder 4">
            <a:extLst>
              <a:ext uri="{FF2B5EF4-FFF2-40B4-BE49-F238E27FC236}">
                <a16:creationId xmlns:a16="http://schemas.microsoft.com/office/drawing/2014/main" id="{493EC522-04BE-1E46-9613-14F16F5A4B12}"/>
              </a:ext>
            </a:extLst>
          </p:cNvPr>
          <p:cNvSpPr>
            <a:spLocks noGrp="1"/>
          </p:cNvSpPr>
          <p:nvPr>
            <p:ph type="ftr" sz="quarter" idx="3"/>
          </p:nvPr>
        </p:nvSpPr>
        <p:spPr>
          <a:xfrm>
            <a:off x="380572" y="6452244"/>
            <a:ext cx="2410752" cy="273050"/>
          </a:xfrm>
          <a:prstGeom prst="rect">
            <a:avLst/>
          </a:prstGeom>
        </p:spPr>
        <p:txBody>
          <a:bodyPr vert="horz" lIns="91440" tIns="45720" rIns="91440" bIns="45720" rtlCol="0" anchor="t" anchorCtr="0"/>
          <a:lstStyle>
            <a:lvl1pPr algn="l">
              <a:defRPr sz="900" b="0" i="0">
                <a:solidFill>
                  <a:schemeClr val="tx1">
                    <a:tint val="75000"/>
                  </a:schemeClr>
                </a:solidFill>
                <a:latin typeface="Calibri Light" charset="0"/>
                <a:ea typeface="Calibri Light" charset="0"/>
                <a:cs typeface="Calibri Light" charset="0"/>
              </a:defRPr>
            </a:lvl1pPr>
          </a:lstStyle>
          <a:p>
            <a:endParaRPr lang="en-US"/>
          </a:p>
        </p:txBody>
      </p:sp>
      <p:pic>
        <p:nvPicPr>
          <p:cNvPr id="7" name="Picture 6">
            <a:extLst>
              <a:ext uri="{FF2B5EF4-FFF2-40B4-BE49-F238E27FC236}">
                <a16:creationId xmlns:a16="http://schemas.microsoft.com/office/drawing/2014/main" id="{823E5D1F-346B-5044-B6AA-4A6A38C3A2AC}"/>
              </a:ext>
            </a:extLst>
          </p:cNvPr>
          <p:cNvPicPr>
            <a:picLocks noChangeAspect="1"/>
          </p:cNvPicPr>
          <p:nvPr/>
        </p:nvPicPr>
        <p:blipFill>
          <a:blip r:embed="rId16" cstate="hqprint">
            <a:alphaModFix amt="40000"/>
            <a:extLst>
              <a:ext uri="{28A0092B-C50C-407E-A947-70E740481C1C}">
                <a14:useLocalDpi xmlns:a14="http://schemas.microsoft.com/office/drawing/2010/main"/>
              </a:ext>
            </a:extLst>
          </a:blip>
          <a:stretch>
            <a:fillRect/>
          </a:stretch>
        </p:blipFill>
        <p:spPr>
          <a:xfrm>
            <a:off x="10680883" y="6468428"/>
            <a:ext cx="1202283" cy="160304"/>
          </a:xfrm>
          <a:prstGeom prst="rect">
            <a:avLst/>
          </a:prstGeom>
        </p:spPr>
      </p:pic>
      <p:sp>
        <p:nvSpPr>
          <p:cNvPr id="4" name="Text Placeholder 3">
            <a:extLst>
              <a:ext uri="{FF2B5EF4-FFF2-40B4-BE49-F238E27FC236}">
                <a16:creationId xmlns:a16="http://schemas.microsoft.com/office/drawing/2014/main" id="{F3B42DF5-13D4-7C41-8F4C-B41CE9AA44C8}"/>
              </a:ext>
            </a:extLst>
          </p:cNvPr>
          <p:cNvSpPr>
            <a:spLocks noGrp="1"/>
          </p:cNvSpPr>
          <p:nvPr>
            <p:ph type="body" idx="1"/>
          </p:nvPr>
        </p:nvSpPr>
        <p:spPr>
          <a:xfrm>
            <a:off x="372533" y="1825625"/>
            <a:ext cx="1140813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0408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2" r:id="rId13"/>
    <p:sldLayoutId id="2147483703" r:id="rId14"/>
  </p:sldLayoutIdLst>
  <p:txStyles>
    <p:titleStyle>
      <a:lvl1pPr algn="l" defTabSz="914400" rtl="0" eaLnBrk="1" latinLnBrk="0" hangingPunct="1">
        <a:lnSpc>
          <a:spcPct val="90000"/>
        </a:lnSpc>
        <a:spcBef>
          <a:spcPct val="0"/>
        </a:spcBef>
        <a:buNone/>
        <a:defRPr sz="4800" b="0" i="0" kern="1200">
          <a:solidFill>
            <a:srgbClr val="2E2161"/>
          </a:solidFill>
          <a:latin typeface="Calibri Light" charset="0"/>
          <a:ea typeface="Calibri Light" charset="0"/>
          <a:cs typeface="Calibri Light" charset="0"/>
        </a:defRPr>
      </a:lvl1pPr>
    </p:titleStyle>
    <p:bodyStyle>
      <a:lvl1pPr marL="457200" indent="-228600" algn="l" defTabSz="914400" rtl="0" eaLnBrk="1" latinLnBrk="0" hangingPunct="1">
        <a:lnSpc>
          <a:spcPts val="3080"/>
        </a:lnSpc>
        <a:spcBef>
          <a:spcPts val="1000"/>
        </a:spcBef>
        <a:spcAft>
          <a:spcPts val="600"/>
        </a:spcAft>
        <a:buFont typeface="Arial" panose="020B0604020202020204" pitchFamily="34" charset="0"/>
        <a:buChar char="•"/>
        <a:tabLst>
          <a:tab pos="1247775" algn="l"/>
        </a:tabLst>
        <a:defRPr lang="en-US" sz="2800" b="0" i="0" kern="1200" dirty="0">
          <a:solidFill>
            <a:srgbClr val="333D47"/>
          </a:solidFill>
          <a:latin typeface="Calibri Light" charset="0"/>
          <a:ea typeface="Calibri Light" charset="0"/>
          <a:cs typeface="Calibri Light" charset="0"/>
        </a:defRPr>
      </a:lvl1pPr>
      <a:lvl2pPr marL="800100" indent="-228600" algn="l" defTabSz="914400" rtl="0" eaLnBrk="1" latinLnBrk="0" hangingPunct="1">
        <a:lnSpc>
          <a:spcPct val="90000"/>
        </a:lnSpc>
        <a:spcBef>
          <a:spcPts val="500"/>
        </a:spcBef>
        <a:buFont typeface="Arial" panose="020B0604020202020204" pitchFamily="34" charset="0"/>
        <a:buChar char="•"/>
        <a:defRPr sz="2400" b="0" i="0" kern="1200">
          <a:solidFill>
            <a:srgbClr val="333D47"/>
          </a:solidFill>
          <a:latin typeface="Calibri Light" charset="0"/>
          <a:ea typeface="Calibri Light" charset="0"/>
          <a:cs typeface="Calibri Light" charset="0"/>
        </a:defRPr>
      </a:lvl2pPr>
      <a:lvl3pPr marL="1257300" indent="-228600" algn="l" defTabSz="914400" rtl="0" eaLnBrk="1" latinLnBrk="0" hangingPunct="1">
        <a:lnSpc>
          <a:spcPct val="90000"/>
        </a:lnSpc>
        <a:spcBef>
          <a:spcPts val="500"/>
        </a:spcBef>
        <a:buFont typeface="Arial" panose="020B0604020202020204" pitchFamily="34" charset="0"/>
        <a:buChar char="•"/>
        <a:defRPr sz="2000" b="0" i="0" kern="1200">
          <a:solidFill>
            <a:srgbClr val="333D47"/>
          </a:solidFill>
          <a:latin typeface="Calibri Light" charset="0"/>
          <a:ea typeface="Calibri Light" charset="0"/>
          <a:cs typeface="Calibri Light" charset="0"/>
        </a:defRPr>
      </a:lvl3pPr>
      <a:lvl4pPr marL="16573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4pPr>
      <a:lvl5pPr marL="2114550" indent="-228600" algn="l" defTabSz="914400" rtl="0" eaLnBrk="1" latinLnBrk="0" hangingPunct="1">
        <a:lnSpc>
          <a:spcPct val="90000"/>
        </a:lnSpc>
        <a:spcBef>
          <a:spcPts val="500"/>
        </a:spcBef>
        <a:buFont typeface="Arial" panose="020B0604020202020204" pitchFamily="34" charset="0"/>
        <a:buChar char="•"/>
        <a:defRPr sz="1800" b="0" i="0" kern="1200">
          <a:solidFill>
            <a:srgbClr val="333D47"/>
          </a:solidFill>
          <a:latin typeface="Calibri Light" charset="0"/>
          <a:ea typeface="Calibri Light" charset="0"/>
          <a:cs typeface="Calibr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orient="horz" pos="4176">
          <p15:clr>
            <a:srgbClr val="F26B43"/>
          </p15:clr>
        </p15:guide>
        <p15:guide id="3" orient="horz" pos="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equity.uwmedicine.org/2023-equity-diversity-inclusion-survey-dashboard/" TargetMode="External"/><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hyperlink" Target="https://equity.uwmedicine.org/edi-survey-action-planning-resources/" TargetMode="External"/><Relationship Id="rId4" Type="http://schemas.openxmlformats.org/officeDocument/2006/relationships/hyperlink" Target="https://equity.uwmedicine.org/2023-edisurvey-report/" TargetMode="Externa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equity.uwmedicine.org/bias-reporting-too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https://equity.uwmedicine.org/tag/bystander-interven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102243-B4D5-8A30-6034-EE0401118830}"/>
              </a:ext>
            </a:extLst>
          </p:cNvPr>
          <p:cNvSpPr txBox="1"/>
          <p:nvPr/>
        </p:nvSpPr>
        <p:spPr>
          <a:xfrm>
            <a:off x="485864" y="2936789"/>
            <a:ext cx="4784481" cy="1200329"/>
          </a:xfrm>
          <a:prstGeom prst="rect">
            <a:avLst/>
          </a:prstGeom>
          <a:noFill/>
        </p:spPr>
        <p:txBody>
          <a:bodyPr wrap="square" rtlCol="0">
            <a:spAutoFit/>
          </a:bodyPr>
          <a:lstStyle/>
          <a:p>
            <a:r>
              <a:rPr lang="en-US" sz="3600">
                <a:solidFill>
                  <a:schemeClr val="bg1"/>
                </a:solidFill>
              </a:rPr>
              <a:t>Survey Dates:</a:t>
            </a:r>
          </a:p>
          <a:p>
            <a:r>
              <a:rPr lang="en-US" sz="3600" b="1">
                <a:solidFill>
                  <a:schemeClr val="bg1"/>
                </a:solidFill>
              </a:rPr>
              <a:t>June 2nd – June 30</a:t>
            </a:r>
            <a:r>
              <a:rPr lang="en-US" sz="3600" b="1" baseline="30000">
                <a:solidFill>
                  <a:schemeClr val="bg1"/>
                </a:solidFill>
              </a:rPr>
              <a:t>th</a:t>
            </a:r>
            <a:r>
              <a:rPr lang="en-US" sz="3600" b="1">
                <a:solidFill>
                  <a:schemeClr val="bg1"/>
                </a:solidFill>
              </a:rPr>
              <a:t> </a:t>
            </a:r>
          </a:p>
        </p:txBody>
      </p:sp>
      <p:pic>
        <p:nvPicPr>
          <p:cNvPr id="4" name="Picture 3" descr="A blue and purple cover with colorful heads&#10;&#10;AI-generated content may be incorrect.">
            <a:extLst>
              <a:ext uri="{FF2B5EF4-FFF2-40B4-BE49-F238E27FC236}">
                <a16:creationId xmlns:a16="http://schemas.microsoft.com/office/drawing/2014/main" id="{68513BE6-F106-7B95-C314-6CCF2B68292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490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CB2A7BC-2D48-634F-E794-81A761343A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7332" y="638776"/>
            <a:ext cx="3537335" cy="353733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B03A32-921A-63D4-C25B-A2CFFCEF793B}"/>
              </a:ext>
            </a:extLst>
          </p:cNvPr>
          <p:cNvSpPr txBox="1"/>
          <p:nvPr/>
        </p:nvSpPr>
        <p:spPr>
          <a:xfrm>
            <a:off x="129924" y="4450556"/>
            <a:ext cx="12269822" cy="3811588"/>
          </a:xfrm>
          <a:prstGeom prst="rect">
            <a:avLst/>
          </a:prstGeom>
        </p:spPr>
        <p:txBody>
          <a:bodyPr vert="horz" lIns="91440" tIns="45720" rIns="91440" bIns="45720" rtlCol="0">
            <a:normAutofit/>
          </a:bodyPr>
          <a:lstStyle/>
          <a:p>
            <a:pPr algn="ctr">
              <a:lnSpc>
                <a:spcPct val="90000"/>
              </a:lnSpc>
              <a:spcBef>
                <a:spcPts val="1000"/>
              </a:spcBef>
            </a:pPr>
            <a:r>
              <a:rPr lang="en-US" sz="3600" kern="1200" dirty="0">
                <a:latin typeface="+mn-lt"/>
                <a:ea typeface="+mn-ea"/>
                <a:cs typeface="+mn-cs"/>
              </a:rPr>
              <a:t>Stay updated on our survey webpage </a:t>
            </a:r>
            <a:r>
              <a:rPr lang="en-US" sz="3600" b="1" kern="1200" dirty="0">
                <a:latin typeface="+mn-lt"/>
                <a:ea typeface="+mn-ea"/>
                <a:cs typeface="+mn-cs"/>
              </a:rPr>
              <a:t>equity.uwmedicine.org/inclusive-climate-survey/</a:t>
            </a:r>
            <a:endParaRPr lang="en-US" sz="3600" kern="1200" dirty="0">
              <a:latin typeface="+mn-lt"/>
              <a:ea typeface="+mn-ea"/>
              <a:cs typeface="+mn-cs"/>
            </a:endParaRPr>
          </a:p>
        </p:txBody>
      </p:sp>
      <p:sp>
        <p:nvSpPr>
          <p:cNvPr id="2055" name="Footer Placeholder 4">
            <a:extLst>
              <a:ext uri="{FF2B5EF4-FFF2-40B4-BE49-F238E27FC236}">
                <a16:creationId xmlns:a16="http://schemas.microsoft.com/office/drawing/2014/main" id="{CE146C15-E331-467B-91C9-A2510487AA12}"/>
              </a:ext>
            </a:extLst>
          </p:cNvPr>
          <p:cNvSpPr>
            <a:spLocks noGrp="1"/>
          </p:cNvSpPr>
          <p:nvPr>
            <p:ph type="ftr" sz="quarter" idx="11"/>
          </p:nvPr>
        </p:nvSpPr>
        <p:spPr>
          <a:xfrm>
            <a:off x="4038600" y="6356350"/>
            <a:ext cx="4114800" cy="365125"/>
          </a:xfrm>
        </p:spPr>
        <p:txBody>
          <a:bodyPr/>
          <a:lstStyle/>
          <a:p>
            <a:pPr>
              <a:spcAft>
                <a:spcPts val="600"/>
              </a:spcAft>
            </a:pPr>
            <a:r>
              <a:rPr lang="en-US"/>
              <a:t>Confidential – Do Not Distribute</a:t>
            </a:r>
          </a:p>
        </p:txBody>
      </p:sp>
    </p:spTree>
    <p:extLst>
      <p:ext uri="{BB962C8B-B14F-4D97-AF65-F5344CB8AC3E}">
        <p14:creationId xmlns:p14="http://schemas.microsoft.com/office/powerpoint/2010/main" val="1949645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93025-C4B9-1BDA-4F9A-8E387836AE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54838A-E3CE-96E9-A1E0-75924ACFE085}"/>
              </a:ext>
            </a:extLst>
          </p:cNvPr>
          <p:cNvSpPr>
            <a:spLocks noGrp="1"/>
          </p:cNvSpPr>
          <p:nvPr>
            <p:ph type="ctrTitle"/>
          </p:nvPr>
        </p:nvSpPr>
        <p:spPr>
          <a:xfrm>
            <a:off x="1524000" y="2220685"/>
            <a:ext cx="9144000" cy="2387600"/>
          </a:xfrm>
        </p:spPr>
        <p:txBody>
          <a:bodyPr anchor="b">
            <a:normAutofit/>
          </a:bodyPr>
          <a:lstStyle/>
          <a:p>
            <a:endParaRPr lang="en-US" dirty="0"/>
          </a:p>
          <a:p>
            <a:r>
              <a:rPr lang="en-US" dirty="0"/>
              <a:t>Your Voice, Real Impact. </a:t>
            </a:r>
          </a:p>
          <a:p>
            <a:endParaRPr lang="en-US" dirty="0"/>
          </a:p>
        </p:txBody>
      </p:sp>
      <p:sp>
        <p:nvSpPr>
          <p:cNvPr id="4" name="Rectangle 3">
            <a:extLst>
              <a:ext uri="{FF2B5EF4-FFF2-40B4-BE49-F238E27FC236}">
                <a16:creationId xmlns:a16="http://schemas.microsoft.com/office/drawing/2014/main" id="{D3CEA49D-2FF5-FA12-6BF1-96BBCD997A6F}"/>
              </a:ext>
            </a:extLst>
          </p:cNvPr>
          <p:cNvSpPr/>
          <p:nvPr/>
        </p:nvSpPr>
        <p:spPr>
          <a:xfrm>
            <a:off x="-5428344" y="4608285"/>
            <a:ext cx="3817257" cy="22497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t>Own the outcome! How will you personally drive participation to ensure we get robust, actionable feedback?"</a:t>
            </a:r>
          </a:p>
        </p:txBody>
      </p:sp>
      <p:pic>
        <p:nvPicPr>
          <p:cNvPr id="29" name="Picture 28">
            <a:extLst>
              <a:ext uri="{FF2B5EF4-FFF2-40B4-BE49-F238E27FC236}">
                <a16:creationId xmlns:a16="http://schemas.microsoft.com/office/drawing/2014/main" id="{B80B29FF-ED8D-E36D-5519-9B8B4276E827}"/>
              </a:ext>
            </a:extLst>
          </p:cNvPr>
          <p:cNvPicPr>
            <a:picLocks noChangeAspect="1"/>
          </p:cNvPicPr>
          <p:nvPr/>
        </p:nvPicPr>
        <p:blipFill>
          <a:blip r:embed="rId3"/>
          <a:stretch>
            <a:fillRect/>
          </a:stretch>
        </p:blipFill>
        <p:spPr>
          <a:xfrm>
            <a:off x="12678229" y="58761"/>
            <a:ext cx="4572000" cy="6858000"/>
          </a:xfrm>
          <a:prstGeom prst="rect">
            <a:avLst/>
          </a:prstGeom>
        </p:spPr>
      </p:pic>
    </p:spTree>
    <p:extLst>
      <p:ext uri="{BB962C8B-B14F-4D97-AF65-F5344CB8AC3E}">
        <p14:creationId xmlns:p14="http://schemas.microsoft.com/office/powerpoint/2010/main" val="391925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82697-E219-6A44-9D52-842E6379272C}"/>
              </a:ext>
            </a:extLst>
          </p:cNvPr>
          <p:cNvSpPr>
            <a:spLocks noGrp="1"/>
          </p:cNvSpPr>
          <p:nvPr>
            <p:ph type="body" sz="quarter" idx="10"/>
          </p:nvPr>
        </p:nvSpPr>
        <p:spPr>
          <a:xfrm>
            <a:off x="314463" y="191272"/>
            <a:ext cx="8555748" cy="681054"/>
          </a:xfrm>
        </p:spPr>
        <p:txBody>
          <a:bodyPr>
            <a:normAutofit fontScale="77500" lnSpcReduction="20000"/>
          </a:bodyPr>
          <a:lstStyle/>
          <a:p>
            <a:pPr algn="l"/>
            <a:r>
              <a:rPr lang="en-US" sz="5400" b="1">
                <a:solidFill>
                  <a:srgbClr val="F5C001"/>
                </a:solidFill>
              </a:rPr>
              <a:t>UW Medicine Inclusive Climate Survey</a:t>
            </a:r>
          </a:p>
        </p:txBody>
      </p:sp>
      <p:sp>
        <p:nvSpPr>
          <p:cNvPr id="22" name="Rectangle 21">
            <a:extLst>
              <a:ext uri="{FF2B5EF4-FFF2-40B4-BE49-F238E27FC236}">
                <a16:creationId xmlns:a16="http://schemas.microsoft.com/office/drawing/2014/main" id="{94097D23-2388-8F3E-BB92-EB4DA6FF38D6}"/>
              </a:ext>
            </a:extLst>
          </p:cNvPr>
          <p:cNvSpPr/>
          <p:nvPr/>
        </p:nvSpPr>
        <p:spPr>
          <a:xfrm>
            <a:off x="4004863" y="3686409"/>
            <a:ext cx="3986286" cy="489876"/>
          </a:xfrm>
          <a:prstGeom prst="rect">
            <a:avLst/>
          </a:prstGeom>
          <a:solidFill>
            <a:srgbClr val="F5C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Participants</a:t>
            </a:r>
          </a:p>
        </p:txBody>
      </p:sp>
      <p:sp>
        <p:nvSpPr>
          <p:cNvPr id="23" name="TextBox 22">
            <a:extLst>
              <a:ext uri="{FF2B5EF4-FFF2-40B4-BE49-F238E27FC236}">
                <a16:creationId xmlns:a16="http://schemas.microsoft.com/office/drawing/2014/main" id="{7A11BD10-A772-7EAD-A0E8-A9DE5F29ABD3}"/>
              </a:ext>
            </a:extLst>
          </p:cNvPr>
          <p:cNvSpPr txBox="1"/>
          <p:nvPr/>
        </p:nvSpPr>
        <p:spPr>
          <a:xfrm>
            <a:off x="4004863" y="4179029"/>
            <a:ext cx="3986286" cy="2341972"/>
          </a:xfrm>
          <a:prstGeom prst="rect">
            <a:avLst/>
          </a:prstGeom>
          <a:solidFill>
            <a:schemeClr val="bg1"/>
          </a:solidFill>
          <a:ln>
            <a:solidFill>
              <a:schemeClr val="tx1"/>
            </a:solidFill>
          </a:ln>
        </p:spPr>
        <p:txBody>
          <a:bodyPr wrap="square" numCol="1">
            <a:noAutofit/>
          </a:bodyPr>
          <a:lstStyle>
            <a:defPPr>
              <a:defRPr lang="en-US"/>
            </a:defPPr>
          </a:lstStyle>
          <a:p>
            <a:pPr marL="0" lvl="1" algn="ctr">
              <a:spcAft>
                <a:spcPts val="1000"/>
              </a:spcAft>
            </a:pPr>
            <a:r>
              <a:rPr lang="en-US" sz="1600"/>
              <a:t>Includes all staff.</a:t>
            </a:r>
          </a:p>
          <a:p>
            <a:pPr marL="0" lvl="1" algn="ctr">
              <a:spcAft>
                <a:spcPts val="1000"/>
              </a:spcAft>
            </a:pPr>
            <a:r>
              <a:rPr lang="en-US" sz="1600"/>
              <a:t>All regular &amp; research Faculty.</a:t>
            </a:r>
          </a:p>
          <a:p>
            <a:pPr marL="0" lvl="1" algn="ctr">
              <a:spcAft>
                <a:spcPts val="1000"/>
              </a:spcAft>
            </a:pPr>
            <a:r>
              <a:rPr lang="en-US" sz="1600"/>
              <a:t>Includes other faculty tracks across entities </a:t>
            </a:r>
            <a:r>
              <a:rPr lang="en-US" sz="1600" b="1"/>
              <a:t>paid</a:t>
            </a:r>
            <a:r>
              <a:rPr lang="en-US" sz="1600"/>
              <a:t> by UW.</a:t>
            </a:r>
          </a:p>
          <a:p>
            <a:pPr marL="0" lvl="1" algn="ctr">
              <a:spcAft>
                <a:spcPts val="1000"/>
              </a:spcAft>
            </a:pPr>
            <a:r>
              <a:rPr lang="en-US" sz="1600"/>
              <a:t>Residents</a:t>
            </a:r>
          </a:p>
          <a:p>
            <a:pPr marL="0" lvl="1" algn="ctr">
              <a:spcAft>
                <a:spcPts val="1000"/>
              </a:spcAft>
            </a:pPr>
            <a:r>
              <a:rPr lang="en-US" sz="1600"/>
              <a:t>Post - docs / Fellows</a:t>
            </a:r>
          </a:p>
        </p:txBody>
      </p:sp>
      <p:sp>
        <p:nvSpPr>
          <p:cNvPr id="24" name="Rectangle 23">
            <a:extLst>
              <a:ext uri="{FF2B5EF4-FFF2-40B4-BE49-F238E27FC236}">
                <a16:creationId xmlns:a16="http://schemas.microsoft.com/office/drawing/2014/main" id="{D8422A56-E403-2360-B046-FC1E8684E256}"/>
              </a:ext>
            </a:extLst>
          </p:cNvPr>
          <p:cNvSpPr/>
          <p:nvPr/>
        </p:nvSpPr>
        <p:spPr>
          <a:xfrm>
            <a:off x="8194639" y="3683665"/>
            <a:ext cx="3726960" cy="492620"/>
          </a:xfrm>
          <a:prstGeom prst="rect">
            <a:avLst/>
          </a:prstGeom>
          <a:solidFill>
            <a:srgbClr val="F5C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Survey Launch Date</a:t>
            </a:r>
          </a:p>
        </p:txBody>
      </p:sp>
      <p:sp>
        <p:nvSpPr>
          <p:cNvPr id="25" name="TextBox 24">
            <a:extLst>
              <a:ext uri="{FF2B5EF4-FFF2-40B4-BE49-F238E27FC236}">
                <a16:creationId xmlns:a16="http://schemas.microsoft.com/office/drawing/2014/main" id="{9C041015-ADA0-5778-0E1E-7468CEF5A3B0}"/>
              </a:ext>
            </a:extLst>
          </p:cNvPr>
          <p:cNvSpPr txBox="1"/>
          <p:nvPr/>
        </p:nvSpPr>
        <p:spPr>
          <a:xfrm>
            <a:off x="8194639" y="4181773"/>
            <a:ext cx="3726960" cy="962287"/>
          </a:xfrm>
          <a:prstGeom prst="rect">
            <a:avLst/>
          </a:prstGeom>
          <a:solidFill>
            <a:schemeClr val="bg1"/>
          </a:solidFill>
          <a:ln>
            <a:solidFill>
              <a:schemeClr val="tx1"/>
            </a:solidFill>
          </a:ln>
        </p:spPr>
        <p:txBody>
          <a:bodyPr wrap="square" numCol="1">
            <a:noAutofit/>
          </a:bodyPr>
          <a:lstStyle>
            <a:defPPr>
              <a:defRPr lang="en-US"/>
            </a:defPPr>
          </a:lstStyle>
          <a:p>
            <a:pPr marL="0" marR="0" algn="ctr">
              <a:lnSpc>
                <a:spcPct val="107000"/>
              </a:lnSpc>
              <a:spcBef>
                <a:spcPts val="0"/>
              </a:spcBef>
              <a:spcAft>
                <a:spcPts val="800"/>
              </a:spcAft>
            </a:pPr>
            <a:r>
              <a:rPr lang="en-US" sz="2000">
                <a:latin typeface="Calibri" panose="020F0502020204030204" pitchFamily="34" charset="0"/>
                <a:ea typeface="Calibri" panose="020F0502020204030204" pitchFamily="34" charset="0"/>
                <a:cs typeface="Arial" panose="020B0604020202020204" pitchFamily="34" charset="0"/>
              </a:rPr>
              <a:t>June 2 -30</a:t>
            </a:r>
            <a:r>
              <a:rPr lang="en-US" sz="2000" baseline="30000">
                <a:latin typeface="Calibri" panose="020F0502020204030204" pitchFamily="34" charset="0"/>
                <a:ea typeface="Calibri" panose="020F0502020204030204" pitchFamily="34" charset="0"/>
                <a:cs typeface="Arial" panose="020B0604020202020204" pitchFamily="34" charset="0"/>
              </a:rPr>
              <a:t>th</a:t>
            </a:r>
            <a:r>
              <a:rPr lang="en-US" sz="2000">
                <a:effectLst/>
                <a:latin typeface="Calibri" panose="020F0502020204030204" pitchFamily="34" charset="0"/>
                <a:ea typeface="Calibri" panose="020F0502020204030204" pitchFamily="34" charset="0"/>
                <a:cs typeface="Arial" panose="020B0604020202020204" pitchFamily="34" charset="0"/>
              </a:rPr>
              <a:t>, 2025</a:t>
            </a:r>
          </a:p>
        </p:txBody>
      </p:sp>
      <p:grpSp>
        <p:nvGrpSpPr>
          <p:cNvPr id="32" name="Group 31">
            <a:extLst>
              <a:ext uri="{FF2B5EF4-FFF2-40B4-BE49-F238E27FC236}">
                <a16:creationId xmlns:a16="http://schemas.microsoft.com/office/drawing/2014/main" id="{15AA782C-D1EA-8859-EF55-8547FBE5E772}"/>
              </a:ext>
            </a:extLst>
          </p:cNvPr>
          <p:cNvGrpSpPr/>
          <p:nvPr/>
        </p:nvGrpSpPr>
        <p:grpSpPr>
          <a:xfrm>
            <a:off x="393096" y="903767"/>
            <a:ext cx="647553" cy="62223"/>
            <a:chOff x="5960343" y="3683949"/>
            <a:chExt cx="647553" cy="62223"/>
          </a:xfrm>
          <a:solidFill>
            <a:srgbClr val="F5C001"/>
          </a:solidFill>
        </p:grpSpPr>
        <p:sp>
          <p:nvSpPr>
            <p:cNvPr id="33" name="Rectangle 2">
              <a:extLst>
                <a:ext uri="{FF2B5EF4-FFF2-40B4-BE49-F238E27FC236}">
                  <a16:creationId xmlns:a16="http://schemas.microsoft.com/office/drawing/2014/main" id="{3CB09843-6BA1-A9F2-3E30-5AFD7E03CBD5}"/>
                </a:ext>
              </a:extLst>
            </p:cNvPr>
            <p:cNvSpPr/>
            <p:nvPr/>
          </p:nvSpPr>
          <p:spPr>
            <a:xfrm>
              <a:off x="6101255"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38F14024-4E7F-F9DF-4751-B8E4C7422314}"/>
                </a:ext>
              </a:extLst>
            </p:cNvPr>
            <p:cNvSpPr/>
            <p:nvPr/>
          </p:nvSpPr>
          <p:spPr>
            <a:xfrm rot="10800000" flipV="1">
              <a:off x="5960343" y="3683949"/>
              <a:ext cx="506641" cy="62223"/>
            </a:xfrm>
            <a:custGeom>
              <a:avLst/>
              <a:gdLst>
                <a:gd name="connsiteX0" fmla="*/ 0 w 522486"/>
                <a:gd name="connsiteY0" fmla="*/ 0 h 77345"/>
                <a:gd name="connsiteX1" fmla="*/ 522486 w 522486"/>
                <a:gd name="connsiteY1" fmla="*/ 0 h 77345"/>
                <a:gd name="connsiteX2" fmla="*/ 522486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621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121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487561 w 522486"/>
                <a:gd name="connsiteY2" fmla="*/ 77345 h 77345"/>
                <a:gd name="connsiteX3" fmla="*/ 0 w 522486"/>
                <a:gd name="connsiteY3" fmla="*/ 77345 h 77345"/>
                <a:gd name="connsiteX4" fmla="*/ 0 w 522486"/>
                <a:gd name="connsiteY4" fmla="*/ 0 h 77345"/>
                <a:gd name="connsiteX0" fmla="*/ 0 w 522486"/>
                <a:gd name="connsiteY0" fmla="*/ 0 h 77345"/>
                <a:gd name="connsiteX1" fmla="*/ 522486 w 522486"/>
                <a:gd name="connsiteY1" fmla="*/ 0 h 77345"/>
                <a:gd name="connsiteX2" fmla="*/ 506611 w 522486"/>
                <a:gd name="connsiteY2" fmla="*/ 77345 h 77345"/>
                <a:gd name="connsiteX3" fmla="*/ 0 w 522486"/>
                <a:gd name="connsiteY3" fmla="*/ 77345 h 77345"/>
                <a:gd name="connsiteX4" fmla="*/ 0 w 522486"/>
                <a:gd name="connsiteY4" fmla="*/ 0 h 77345"/>
                <a:gd name="connsiteX0" fmla="*/ 0 w 528836"/>
                <a:gd name="connsiteY0" fmla="*/ 0 h 77345"/>
                <a:gd name="connsiteX1" fmla="*/ 528836 w 528836"/>
                <a:gd name="connsiteY1" fmla="*/ 0 h 77345"/>
                <a:gd name="connsiteX2" fmla="*/ 506611 w 528836"/>
                <a:gd name="connsiteY2" fmla="*/ 77345 h 77345"/>
                <a:gd name="connsiteX3" fmla="*/ 0 w 528836"/>
                <a:gd name="connsiteY3" fmla="*/ 77345 h 77345"/>
                <a:gd name="connsiteX4" fmla="*/ 0 w 528836"/>
                <a:gd name="connsiteY4" fmla="*/ 0 h 77345"/>
                <a:gd name="connsiteX0" fmla="*/ 0 w 538361"/>
                <a:gd name="connsiteY0" fmla="*/ 0 h 77345"/>
                <a:gd name="connsiteX1" fmla="*/ 538361 w 538361"/>
                <a:gd name="connsiteY1" fmla="*/ 0 h 77345"/>
                <a:gd name="connsiteX2" fmla="*/ 506611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22486 w 538361"/>
                <a:gd name="connsiteY2" fmla="*/ 77345 h 77345"/>
                <a:gd name="connsiteX3" fmla="*/ 0 w 538361"/>
                <a:gd name="connsiteY3" fmla="*/ 77345 h 77345"/>
                <a:gd name="connsiteX4" fmla="*/ 0 w 538361"/>
                <a:gd name="connsiteY4" fmla="*/ 0 h 77345"/>
                <a:gd name="connsiteX0" fmla="*/ 0 w 538361"/>
                <a:gd name="connsiteY0" fmla="*/ 0 h 77345"/>
                <a:gd name="connsiteX1" fmla="*/ 538361 w 538361"/>
                <a:gd name="connsiteY1" fmla="*/ 0 h 77345"/>
                <a:gd name="connsiteX2" fmla="*/ 519311 w 538361"/>
                <a:gd name="connsiteY2" fmla="*/ 77345 h 77345"/>
                <a:gd name="connsiteX3" fmla="*/ 0 w 538361"/>
                <a:gd name="connsiteY3" fmla="*/ 77345 h 77345"/>
                <a:gd name="connsiteX4" fmla="*/ 0 w 538361"/>
                <a:gd name="connsiteY4" fmla="*/ 0 h 77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61" h="77345">
                  <a:moveTo>
                    <a:pt x="0" y="0"/>
                  </a:moveTo>
                  <a:lnTo>
                    <a:pt x="538361" y="0"/>
                  </a:lnTo>
                  <a:lnTo>
                    <a:pt x="519311" y="77345"/>
                  </a:lnTo>
                  <a:lnTo>
                    <a:pt x="0" y="7734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33DD7839-5381-FA95-7FFE-DB22E90293A5}"/>
              </a:ext>
            </a:extLst>
          </p:cNvPr>
          <p:cNvSpPr/>
          <p:nvPr/>
        </p:nvSpPr>
        <p:spPr>
          <a:xfrm>
            <a:off x="8194639" y="5103705"/>
            <a:ext cx="3726960" cy="492620"/>
          </a:xfrm>
          <a:prstGeom prst="rect">
            <a:avLst/>
          </a:prstGeom>
          <a:solidFill>
            <a:srgbClr val="F5C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Survey Length</a:t>
            </a:r>
          </a:p>
        </p:txBody>
      </p:sp>
      <p:sp>
        <p:nvSpPr>
          <p:cNvPr id="39" name="TextBox 38">
            <a:extLst>
              <a:ext uri="{FF2B5EF4-FFF2-40B4-BE49-F238E27FC236}">
                <a16:creationId xmlns:a16="http://schemas.microsoft.com/office/drawing/2014/main" id="{9D3F9146-AEEA-0F22-049D-955BAD5F99DB}"/>
              </a:ext>
            </a:extLst>
          </p:cNvPr>
          <p:cNvSpPr txBox="1"/>
          <p:nvPr/>
        </p:nvSpPr>
        <p:spPr>
          <a:xfrm>
            <a:off x="8194639" y="5566945"/>
            <a:ext cx="3726960" cy="962287"/>
          </a:xfrm>
          <a:prstGeom prst="rect">
            <a:avLst/>
          </a:prstGeom>
          <a:solidFill>
            <a:schemeClr val="bg1"/>
          </a:solidFill>
          <a:ln>
            <a:solidFill>
              <a:schemeClr val="tx1"/>
            </a:solidFill>
          </a:ln>
        </p:spPr>
        <p:txBody>
          <a:bodyPr wrap="square" numCol="1">
            <a:noAutofit/>
          </a:bodyPr>
          <a:lstStyle>
            <a:defPPr>
              <a:defRPr lang="en-US"/>
            </a:defPPr>
          </a:lstStyle>
          <a:p>
            <a:pPr marL="0" marR="0" algn="ctr">
              <a:lnSpc>
                <a:spcPct val="107000"/>
              </a:lnSpc>
              <a:spcBef>
                <a:spcPts val="0"/>
              </a:spcBef>
              <a:spcAft>
                <a:spcPts val="800"/>
              </a:spcAft>
            </a:pPr>
            <a:r>
              <a:rPr lang="en-US" sz="2000">
                <a:latin typeface="Calibri" panose="020F0502020204030204" pitchFamily="34" charset="0"/>
                <a:ea typeface="Calibri" panose="020F0502020204030204" pitchFamily="34" charset="0"/>
                <a:cs typeface="Arial" panose="020B0604020202020204" pitchFamily="34" charset="0"/>
              </a:rPr>
              <a:t>Approx. 12 to 15 min</a:t>
            </a:r>
          </a:p>
          <a:p>
            <a:pPr marL="0" marR="0" algn="ctr">
              <a:lnSpc>
                <a:spcPct val="107000"/>
              </a:lnSpc>
              <a:spcBef>
                <a:spcPts val="0"/>
              </a:spcBef>
              <a:spcAft>
                <a:spcPts val="800"/>
              </a:spcAft>
            </a:pPr>
            <a:r>
              <a:rPr lang="en-US" sz="2000">
                <a:latin typeface="Calibri" panose="020F0502020204030204" pitchFamily="34" charset="0"/>
                <a:ea typeface="Calibri" panose="020F0502020204030204" pitchFamily="34" charset="0"/>
                <a:cs typeface="Arial" panose="020B0604020202020204" pitchFamily="34" charset="0"/>
              </a:rPr>
              <a:t>69 Questions</a:t>
            </a:r>
            <a:endParaRPr lang="en-US" sz="2000">
              <a:effectLst/>
              <a:latin typeface="Calibri" panose="020F050202020403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4760C43-92ED-5876-AFDF-6390EF3597D0}"/>
              </a:ext>
            </a:extLst>
          </p:cNvPr>
          <p:cNvGrpSpPr/>
          <p:nvPr/>
        </p:nvGrpSpPr>
        <p:grpSpPr>
          <a:xfrm>
            <a:off x="270401" y="3364999"/>
            <a:ext cx="3477411" cy="3477411"/>
            <a:chOff x="3453853" y="3029293"/>
            <a:chExt cx="3816991" cy="3816991"/>
          </a:xfrm>
        </p:grpSpPr>
        <p:pic>
          <p:nvPicPr>
            <p:cNvPr id="5" name="Picture 2" descr="The UW Medicine Family | UW Medicine">
              <a:extLst>
                <a:ext uri="{FF2B5EF4-FFF2-40B4-BE49-F238E27FC236}">
                  <a16:creationId xmlns:a16="http://schemas.microsoft.com/office/drawing/2014/main" id="{B59E68C0-6620-C867-504C-055EEC39E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853" y="3029293"/>
              <a:ext cx="3816991" cy="381699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26D9E74-4FEC-C357-E31D-9A75E0AA255B}"/>
                </a:ext>
              </a:extLst>
            </p:cNvPr>
            <p:cNvSpPr/>
            <p:nvPr/>
          </p:nvSpPr>
          <p:spPr>
            <a:xfrm>
              <a:off x="3622345" y="5095399"/>
              <a:ext cx="3130549" cy="1620837"/>
            </a:xfrm>
            <a:custGeom>
              <a:avLst/>
              <a:gdLst>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144587 w 3130550"/>
                <a:gd name="connsiteY5" fmla="*/ 674687 h 1620837"/>
                <a:gd name="connsiteX6" fmla="*/ 1279525 w 3130550"/>
                <a:gd name="connsiteY6" fmla="*/ 765175 h 1620837"/>
                <a:gd name="connsiteX7" fmla="*/ 1474787 w 3130550"/>
                <a:gd name="connsiteY7" fmla="*/ 839787 h 1620837"/>
                <a:gd name="connsiteX8" fmla="*/ 1579562 w 3130550"/>
                <a:gd name="connsiteY8" fmla="*/ 865187 h 1620837"/>
                <a:gd name="connsiteX9" fmla="*/ 1779587 w 3130550"/>
                <a:gd name="connsiteY9" fmla="*/ 901700 h 1620837"/>
                <a:gd name="connsiteX10" fmla="*/ 1957387 w 3130550"/>
                <a:gd name="connsiteY10" fmla="*/ 881062 h 1620837"/>
                <a:gd name="connsiteX11" fmla="*/ 2095500 w 3130550"/>
                <a:gd name="connsiteY11" fmla="*/ 846137 h 1620837"/>
                <a:gd name="connsiteX12" fmla="*/ 2292350 w 3130550"/>
                <a:gd name="connsiteY12" fmla="*/ 750887 h 1620837"/>
                <a:gd name="connsiteX13" fmla="*/ 2376487 w 3130550"/>
                <a:gd name="connsiteY13" fmla="*/ 688975 h 1620837"/>
                <a:gd name="connsiteX14" fmla="*/ 2481262 w 3130550"/>
                <a:gd name="connsiteY14" fmla="*/ 604837 h 1620837"/>
                <a:gd name="connsiteX15" fmla="*/ 2559050 w 3130550"/>
                <a:gd name="connsiteY15" fmla="*/ 498475 h 1620837"/>
                <a:gd name="connsiteX16" fmla="*/ 3130550 w 3130550"/>
                <a:gd name="connsiteY16" fmla="*/ 992187 h 1620837"/>
                <a:gd name="connsiteX17" fmla="*/ 2967037 w 3130550"/>
                <a:gd name="connsiteY17" fmla="*/ 1160462 h 1620837"/>
                <a:gd name="connsiteX18" fmla="*/ 2776537 w 3130550"/>
                <a:gd name="connsiteY18" fmla="*/ 1304925 h 1620837"/>
                <a:gd name="connsiteX19" fmla="*/ 2616200 w 3130550"/>
                <a:gd name="connsiteY19" fmla="*/ 1414462 h 1620837"/>
                <a:gd name="connsiteX20" fmla="*/ 2424112 w 3130550"/>
                <a:gd name="connsiteY20" fmla="*/ 1492250 h 1620837"/>
                <a:gd name="connsiteX21" fmla="*/ 2201862 w 3130550"/>
                <a:gd name="connsiteY21" fmla="*/ 1568450 h 1620837"/>
                <a:gd name="connsiteX22" fmla="*/ 1984375 w 3130550"/>
                <a:gd name="connsiteY22" fmla="*/ 1608137 h 1620837"/>
                <a:gd name="connsiteX23" fmla="*/ 1646237 w 3130550"/>
                <a:gd name="connsiteY23" fmla="*/ 1620837 h 1620837"/>
                <a:gd name="connsiteX24" fmla="*/ 1427162 w 3130550"/>
                <a:gd name="connsiteY24" fmla="*/ 1587500 h 1620837"/>
                <a:gd name="connsiteX25" fmla="*/ 1290637 w 3130550"/>
                <a:gd name="connsiteY25" fmla="*/ 1557337 h 1620837"/>
                <a:gd name="connsiteX26" fmla="*/ 1158875 w 3130550"/>
                <a:gd name="connsiteY26" fmla="*/ 1516062 h 1620837"/>
                <a:gd name="connsiteX27" fmla="*/ 952500 w 3130550"/>
                <a:gd name="connsiteY27" fmla="*/ 1433512 h 1620837"/>
                <a:gd name="connsiteX28" fmla="*/ 738187 w 3130550"/>
                <a:gd name="connsiteY28" fmla="*/ 1312862 h 1620837"/>
                <a:gd name="connsiteX29" fmla="*/ 611187 w 3130550"/>
                <a:gd name="connsiteY29" fmla="*/ 1212850 h 1620837"/>
                <a:gd name="connsiteX30" fmla="*/ 506412 w 3130550"/>
                <a:gd name="connsiteY30" fmla="*/ 1106487 h 1620837"/>
                <a:gd name="connsiteX31" fmla="*/ 428625 w 3130550"/>
                <a:gd name="connsiteY31" fmla="*/ 1038225 h 1620837"/>
                <a:gd name="connsiteX32" fmla="*/ 309562 w 3130550"/>
                <a:gd name="connsiteY32" fmla="*/ 877887 h 1620837"/>
                <a:gd name="connsiteX33" fmla="*/ 193675 w 3130550"/>
                <a:gd name="connsiteY33" fmla="*/ 709612 h 1620837"/>
                <a:gd name="connsiteX34" fmla="*/ 120650 w 3130550"/>
                <a:gd name="connsiteY34" fmla="*/ 549275 h 1620837"/>
                <a:gd name="connsiteX35" fmla="*/ 73025 w 3130550"/>
                <a:gd name="connsiteY35" fmla="*/ 430212 h 1620837"/>
                <a:gd name="connsiteX36" fmla="*/ 0 w 3130550"/>
                <a:gd name="connsiteY36" fmla="*/ 122237 h 162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30550" h="1620837">
                  <a:moveTo>
                    <a:pt x="0" y="122237"/>
                  </a:moveTo>
                  <a:lnTo>
                    <a:pt x="782637" y="0"/>
                  </a:lnTo>
                  <a:lnTo>
                    <a:pt x="808037" y="158750"/>
                  </a:lnTo>
                  <a:lnTo>
                    <a:pt x="901700" y="373062"/>
                  </a:lnTo>
                  <a:lnTo>
                    <a:pt x="1016000" y="541337"/>
                  </a:lnTo>
                  <a:lnTo>
                    <a:pt x="1144587" y="674687"/>
                  </a:lnTo>
                  <a:lnTo>
                    <a:pt x="1279525" y="765175"/>
                  </a:lnTo>
                  <a:lnTo>
                    <a:pt x="1474787" y="839787"/>
                  </a:lnTo>
                  <a:lnTo>
                    <a:pt x="1579562" y="865187"/>
                  </a:lnTo>
                  <a:lnTo>
                    <a:pt x="1779587" y="901700"/>
                  </a:lnTo>
                  <a:lnTo>
                    <a:pt x="1957387" y="881062"/>
                  </a:lnTo>
                  <a:lnTo>
                    <a:pt x="2095500" y="846137"/>
                  </a:lnTo>
                  <a:lnTo>
                    <a:pt x="2292350" y="750887"/>
                  </a:lnTo>
                  <a:lnTo>
                    <a:pt x="2376487" y="688975"/>
                  </a:lnTo>
                  <a:lnTo>
                    <a:pt x="2481262" y="604837"/>
                  </a:lnTo>
                  <a:lnTo>
                    <a:pt x="2559050" y="498475"/>
                  </a:lnTo>
                  <a:lnTo>
                    <a:pt x="3130550" y="992187"/>
                  </a:lnTo>
                  <a:lnTo>
                    <a:pt x="2967037" y="1160462"/>
                  </a:lnTo>
                  <a:lnTo>
                    <a:pt x="2776537" y="1304925"/>
                  </a:lnTo>
                  <a:lnTo>
                    <a:pt x="2616200" y="1414462"/>
                  </a:lnTo>
                  <a:lnTo>
                    <a:pt x="2424112" y="1492250"/>
                  </a:lnTo>
                  <a:lnTo>
                    <a:pt x="2201862" y="1568450"/>
                  </a:lnTo>
                  <a:lnTo>
                    <a:pt x="1984375" y="1608137"/>
                  </a:lnTo>
                  <a:lnTo>
                    <a:pt x="1646237" y="1620837"/>
                  </a:lnTo>
                  <a:lnTo>
                    <a:pt x="1427162" y="1587500"/>
                  </a:lnTo>
                  <a:lnTo>
                    <a:pt x="1290637" y="1557337"/>
                  </a:lnTo>
                  <a:lnTo>
                    <a:pt x="1158875" y="1516062"/>
                  </a:lnTo>
                  <a:lnTo>
                    <a:pt x="952500" y="1433512"/>
                  </a:lnTo>
                  <a:lnTo>
                    <a:pt x="738187" y="1312862"/>
                  </a:lnTo>
                  <a:lnTo>
                    <a:pt x="611187" y="1212850"/>
                  </a:lnTo>
                  <a:lnTo>
                    <a:pt x="506412" y="1106487"/>
                  </a:lnTo>
                  <a:lnTo>
                    <a:pt x="428625" y="1038225"/>
                  </a:lnTo>
                  <a:lnTo>
                    <a:pt x="309562" y="877887"/>
                  </a:lnTo>
                  <a:lnTo>
                    <a:pt x="193675" y="709612"/>
                  </a:lnTo>
                  <a:lnTo>
                    <a:pt x="120650" y="549275"/>
                  </a:lnTo>
                  <a:lnTo>
                    <a:pt x="73025" y="430212"/>
                  </a:lnTo>
                  <a:lnTo>
                    <a:pt x="0" y="122237"/>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036BB275-B47A-3408-C6FD-344B5E57735B}"/>
              </a:ext>
            </a:extLst>
          </p:cNvPr>
          <p:cNvSpPr/>
          <p:nvPr/>
        </p:nvSpPr>
        <p:spPr>
          <a:xfrm rot="3735838">
            <a:off x="544051" y="3871554"/>
            <a:ext cx="925612" cy="903707"/>
          </a:xfrm>
          <a:custGeom>
            <a:avLst/>
            <a:gdLst>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144587 w 3130550"/>
              <a:gd name="connsiteY5" fmla="*/ 674687 h 1620837"/>
              <a:gd name="connsiteX6" fmla="*/ 1279525 w 3130550"/>
              <a:gd name="connsiteY6" fmla="*/ 765175 h 1620837"/>
              <a:gd name="connsiteX7" fmla="*/ 1474787 w 3130550"/>
              <a:gd name="connsiteY7" fmla="*/ 839787 h 1620837"/>
              <a:gd name="connsiteX8" fmla="*/ 1579562 w 3130550"/>
              <a:gd name="connsiteY8" fmla="*/ 865187 h 1620837"/>
              <a:gd name="connsiteX9" fmla="*/ 1779587 w 3130550"/>
              <a:gd name="connsiteY9" fmla="*/ 901700 h 1620837"/>
              <a:gd name="connsiteX10" fmla="*/ 1957387 w 3130550"/>
              <a:gd name="connsiteY10" fmla="*/ 881062 h 1620837"/>
              <a:gd name="connsiteX11" fmla="*/ 2095500 w 3130550"/>
              <a:gd name="connsiteY11" fmla="*/ 846137 h 1620837"/>
              <a:gd name="connsiteX12" fmla="*/ 2292350 w 3130550"/>
              <a:gd name="connsiteY12" fmla="*/ 750887 h 1620837"/>
              <a:gd name="connsiteX13" fmla="*/ 2376487 w 3130550"/>
              <a:gd name="connsiteY13" fmla="*/ 688975 h 1620837"/>
              <a:gd name="connsiteX14" fmla="*/ 2481262 w 3130550"/>
              <a:gd name="connsiteY14" fmla="*/ 604837 h 1620837"/>
              <a:gd name="connsiteX15" fmla="*/ 2559050 w 3130550"/>
              <a:gd name="connsiteY15" fmla="*/ 498475 h 1620837"/>
              <a:gd name="connsiteX16" fmla="*/ 3130550 w 3130550"/>
              <a:gd name="connsiteY16" fmla="*/ 992187 h 1620837"/>
              <a:gd name="connsiteX17" fmla="*/ 2967037 w 3130550"/>
              <a:gd name="connsiteY17" fmla="*/ 1160462 h 1620837"/>
              <a:gd name="connsiteX18" fmla="*/ 2776537 w 3130550"/>
              <a:gd name="connsiteY18" fmla="*/ 1304925 h 1620837"/>
              <a:gd name="connsiteX19" fmla="*/ 2616200 w 3130550"/>
              <a:gd name="connsiteY19" fmla="*/ 1414462 h 1620837"/>
              <a:gd name="connsiteX20" fmla="*/ 2424112 w 3130550"/>
              <a:gd name="connsiteY20" fmla="*/ 1492250 h 1620837"/>
              <a:gd name="connsiteX21" fmla="*/ 2201862 w 3130550"/>
              <a:gd name="connsiteY21" fmla="*/ 1568450 h 1620837"/>
              <a:gd name="connsiteX22" fmla="*/ 1984375 w 3130550"/>
              <a:gd name="connsiteY22" fmla="*/ 1608137 h 1620837"/>
              <a:gd name="connsiteX23" fmla="*/ 1646237 w 3130550"/>
              <a:gd name="connsiteY23" fmla="*/ 1620837 h 1620837"/>
              <a:gd name="connsiteX24" fmla="*/ 1427162 w 3130550"/>
              <a:gd name="connsiteY24" fmla="*/ 1587500 h 1620837"/>
              <a:gd name="connsiteX25" fmla="*/ 1290637 w 3130550"/>
              <a:gd name="connsiteY25" fmla="*/ 1557337 h 1620837"/>
              <a:gd name="connsiteX26" fmla="*/ 1158875 w 3130550"/>
              <a:gd name="connsiteY26" fmla="*/ 1516062 h 1620837"/>
              <a:gd name="connsiteX27" fmla="*/ 952500 w 3130550"/>
              <a:gd name="connsiteY27" fmla="*/ 1433512 h 1620837"/>
              <a:gd name="connsiteX28" fmla="*/ 738187 w 3130550"/>
              <a:gd name="connsiteY28" fmla="*/ 1312862 h 1620837"/>
              <a:gd name="connsiteX29" fmla="*/ 611187 w 3130550"/>
              <a:gd name="connsiteY29" fmla="*/ 1212850 h 1620837"/>
              <a:gd name="connsiteX30" fmla="*/ 506412 w 3130550"/>
              <a:gd name="connsiteY30" fmla="*/ 1106487 h 1620837"/>
              <a:gd name="connsiteX31" fmla="*/ 428625 w 3130550"/>
              <a:gd name="connsiteY31" fmla="*/ 1038225 h 1620837"/>
              <a:gd name="connsiteX32" fmla="*/ 309562 w 3130550"/>
              <a:gd name="connsiteY32" fmla="*/ 877887 h 1620837"/>
              <a:gd name="connsiteX33" fmla="*/ 193675 w 3130550"/>
              <a:gd name="connsiteY33" fmla="*/ 709612 h 1620837"/>
              <a:gd name="connsiteX34" fmla="*/ 120650 w 3130550"/>
              <a:gd name="connsiteY34" fmla="*/ 549275 h 1620837"/>
              <a:gd name="connsiteX35" fmla="*/ 73025 w 3130550"/>
              <a:gd name="connsiteY35" fmla="*/ 430212 h 1620837"/>
              <a:gd name="connsiteX36" fmla="*/ 0 w 3130550"/>
              <a:gd name="connsiteY36"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144587 w 3130550"/>
              <a:gd name="connsiteY5" fmla="*/ 674687 h 1620837"/>
              <a:gd name="connsiteX6" fmla="*/ 1279525 w 3130550"/>
              <a:gd name="connsiteY6" fmla="*/ 765175 h 1620837"/>
              <a:gd name="connsiteX7" fmla="*/ 1474787 w 3130550"/>
              <a:gd name="connsiteY7" fmla="*/ 839787 h 1620837"/>
              <a:gd name="connsiteX8" fmla="*/ 1579562 w 3130550"/>
              <a:gd name="connsiteY8" fmla="*/ 865187 h 1620837"/>
              <a:gd name="connsiteX9" fmla="*/ 1779587 w 3130550"/>
              <a:gd name="connsiteY9" fmla="*/ 901700 h 1620837"/>
              <a:gd name="connsiteX10" fmla="*/ 1957387 w 3130550"/>
              <a:gd name="connsiteY10" fmla="*/ 881062 h 1620837"/>
              <a:gd name="connsiteX11" fmla="*/ 2095500 w 3130550"/>
              <a:gd name="connsiteY11" fmla="*/ 846137 h 1620837"/>
              <a:gd name="connsiteX12" fmla="*/ 2292350 w 3130550"/>
              <a:gd name="connsiteY12" fmla="*/ 750887 h 1620837"/>
              <a:gd name="connsiteX13" fmla="*/ 2376487 w 3130550"/>
              <a:gd name="connsiteY13" fmla="*/ 688975 h 1620837"/>
              <a:gd name="connsiteX14" fmla="*/ 2481262 w 3130550"/>
              <a:gd name="connsiteY14" fmla="*/ 604837 h 1620837"/>
              <a:gd name="connsiteX15" fmla="*/ 3130550 w 3130550"/>
              <a:gd name="connsiteY15" fmla="*/ 992187 h 1620837"/>
              <a:gd name="connsiteX16" fmla="*/ 2967037 w 3130550"/>
              <a:gd name="connsiteY16" fmla="*/ 1160462 h 1620837"/>
              <a:gd name="connsiteX17" fmla="*/ 2776537 w 3130550"/>
              <a:gd name="connsiteY17" fmla="*/ 1304925 h 1620837"/>
              <a:gd name="connsiteX18" fmla="*/ 2616200 w 3130550"/>
              <a:gd name="connsiteY18" fmla="*/ 1414462 h 1620837"/>
              <a:gd name="connsiteX19" fmla="*/ 2424112 w 3130550"/>
              <a:gd name="connsiteY19" fmla="*/ 1492250 h 1620837"/>
              <a:gd name="connsiteX20" fmla="*/ 2201862 w 3130550"/>
              <a:gd name="connsiteY20" fmla="*/ 1568450 h 1620837"/>
              <a:gd name="connsiteX21" fmla="*/ 1984375 w 3130550"/>
              <a:gd name="connsiteY21" fmla="*/ 1608137 h 1620837"/>
              <a:gd name="connsiteX22" fmla="*/ 1646237 w 3130550"/>
              <a:gd name="connsiteY22" fmla="*/ 1620837 h 1620837"/>
              <a:gd name="connsiteX23" fmla="*/ 1427162 w 3130550"/>
              <a:gd name="connsiteY23" fmla="*/ 1587500 h 1620837"/>
              <a:gd name="connsiteX24" fmla="*/ 1290637 w 3130550"/>
              <a:gd name="connsiteY24" fmla="*/ 1557337 h 1620837"/>
              <a:gd name="connsiteX25" fmla="*/ 1158875 w 3130550"/>
              <a:gd name="connsiteY25" fmla="*/ 1516062 h 1620837"/>
              <a:gd name="connsiteX26" fmla="*/ 952500 w 3130550"/>
              <a:gd name="connsiteY26" fmla="*/ 1433512 h 1620837"/>
              <a:gd name="connsiteX27" fmla="*/ 738187 w 3130550"/>
              <a:gd name="connsiteY27" fmla="*/ 1312862 h 1620837"/>
              <a:gd name="connsiteX28" fmla="*/ 611187 w 3130550"/>
              <a:gd name="connsiteY28" fmla="*/ 1212850 h 1620837"/>
              <a:gd name="connsiteX29" fmla="*/ 506412 w 3130550"/>
              <a:gd name="connsiteY29" fmla="*/ 1106487 h 1620837"/>
              <a:gd name="connsiteX30" fmla="*/ 428625 w 3130550"/>
              <a:gd name="connsiteY30" fmla="*/ 1038225 h 1620837"/>
              <a:gd name="connsiteX31" fmla="*/ 309562 w 3130550"/>
              <a:gd name="connsiteY31" fmla="*/ 877887 h 1620837"/>
              <a:gd name="connsiteX32" fmla="*/ 193675 w 3130550"/>
              <a:gd name="connsiteY32" fmla="*/ 709612 h 1620837"/>
              <a:gd name="connsiteX33" fmla="*/ 120650 w 3130550"/>
              <a:gd name="connsiteY33" fmla="*/ 549275 h 1620837"/>
              <a:gd name="connsiteX34" fmla="*/ 73025 w 3130550"/>
              <a:gd name="connsiteY34" fmla="*/ 430212 h 1620837"/>
              <a:gd name="connsiteX35" fmla="*/ 0 w 3130550"/>
              <a:gd name="connsiteY35"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144587 w 3130550"/>
              <a:gd name="connsiteY5" fmla="*/ 674687 h 1620837"/>
              <a:gd name="connsiteX6" fmla="*/ 1279525 w 3130550"/>
              <a:gd name="connsiteY6" fmla="*/ 765175 h 1620837"/>
              <a:gd name="connsiteX7" fmla="*/ 1474787 w 3130550"/>
              <a:gd name="connsiteY7" fmla="*/ 839787 h 1620837"/>
              <a:gd name="connsiteX8" fmla="*/ 1579562 w 3130550"/>
              <a:gd name="connsiteY8" fmla="*/ 865187 h 1620837"/>
              <a:gd name="connsiteX9" fmla="*/ 1779587 w 3130550"/>
              <a:gd name="connsiteY9" fmla="*/ 901700 h 1620837"/>
              <a:gd name="connsiteX10" fmla="*/ 2095500 w 3130550"/>
              <a:gd name="connsiteY10" fmla="*/ 846137 h 1620837"/>
              <a:gd name="connsiteX11" fmla="*/ 2292350 w 3130550"/>
              <a:gd name="connsiteY11" fmla="*/ 750887 h 1620837"/>
              <a:gd name="connsiteX12" fmla="*/ 2376487 w 3130550"/>
              <a:gd name="connsiteY12" fmla="*/ 688975 h 1620837"/>
              <a:gd name="connsiteX13" fmla="*/ 2481262 w 3130550"/>
              <a:gd name="connsiteY13" fmla="*/ 604837 h 1620837"/>
              <a:gd name="connsiteX14" fmla="*/ 3130550 w 3130550"/>
              <a:gd name="connsiteY14" fmla="*/ 992187 h 1620837"/>
              <a:gd name="connsiteX15" fmla="*/ 2967037 w 3130550"/>
              <a:gd name="connsiteY15" fmla="*/ 1160462 h 1620837"/>
              <a:gd name="connsiteX16" fmla="*/ 2776537 w 3130550"/>
              <a:gd name="connsiteY16" fmla="*/ 1304925 h 1620837"/>
              <a:gd name="connsiteX17" fmla="*/ 2616200 w 3130550"/>
              <a:gd name="connsiteY17" fmla="*/ 1414462 h 1620837"/>
              <a:gd name="connsiteX18" fmla="*/ 2424112 w 3130550"/>
              <a:gd name="connsiteY18" fmla="*/ 1492250 h 1620837"/>
              <a:gd name="connsiteX19" fmla="*/ 2201862 w 3130550"/>
              <a:gd name="connsiteY19" fmla="*/ 1568450 h 1620837"/>
              <a:gd name="connsiteX20" fmla="*/ 1984375 w 3130550"/>
              <a:gd name="connsiteY20" fmla="*/ 1608137 h 1620837"/>
              <a:gd name="connsiteX21" fmla="*/ 1646237 w 3130550"/>
              <a:gd name="connsiteY21" fmla="*/ 1620837 h 1620837"/>
              <a:gd name="connsiteX22" fmla="*/ 1427162 w 3130550"/>
              <a:gd name="connsiteY22" fmla="*/ 1587500 h 1620837"/>
              <a:gd name="connsiteX23" fmla="*/ 1290637 w 3130550"/>
              <a:gd name="connsiteY23" fmla="*/ 1557337 h 1620837"/>
              <a:gd name="connsiteX24" fmla="*/ 1158875 w 3130550"/>
              <a:gd name="connsiteY24" fmla="*/ 1516062 h 1620837"/>
              <a:gd name="connsiteX25" fmla="*/ 952500 w 3130550"/>
              <a:gd name="connsiteY25" fmla="*/ 1433512 h 1620837"/>
              <a:gd name="connsiteX26" fmla="*/ 738187 w 3130550"/>
              <a:gd name="connsiteY26" fmla="*/ 1312862 h 1620837"/>
              <a:gd name="connsiteX27" fmla="*/ 611187 w 3130550"/>
              <a:gd name="connsiteY27" fmla="*/ 1212850 h 1620837"/>
              <a:gd name="connsiteX28" fmla="*/ 506412 w 3130550"/>
              <a:gd name="connsiteY28" fmla="*/ 1106487 h 1620837"/>
              <a:gd name="connsiteX29" fmla="*/ 428625 w 3130550"/>
              <a:gd name="connsiteY29" fmla="*/ 1038225 h 1620837"/>
              <a:gd name="connsiteX30" fmla="*/ 309562 w 3130550"/>
              <a:gd name="connsiteY30" fmla="*/ 877887 h 1620837"/>
              <a:gd name="connsiteX31" fmla="*/ 193675 w 3130550"/>
              <a:gd name="connsiteY31" fmla="*/ 709612 h 1620837"/>
              <a:gd name="connsiteX32" fmla="*/ 120650 w 3130550"/>
              <a:gd name="connsiteY32" fmla="*/ 549275 h 1620837"/>
              <a:gd name="connsiteX33" fmla="*/ 73025 w 3130550"/>
              <a:gd name="connsiteY33" fmla="*/ 430212 h 1620837"/>
              <a:gd name="connsiteX34" fmla="*/ 0 w 3130550"/>
              <a:gd name="connsiteY34"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279525 w 3130550"/>
              <a:gd name="connsiteY5" fmla="*/ 765175 h 1620837"/>
              <a:gd name="connsiteX6" fmla="*/ 1474787 w 3130550"/>
              <a:gd name="connsiteY6" fmla="*/ 839787 h 1620837"/>
              <a:gd name="connsiteX7" fmla="*/ 1579562 w 3130550"/>
              <a:gd name="connsiteY7" fmla="*/ 865187 h 1620837"/>
              <a:gd name="connsiteX8" fmla="*/ 1779587 w 3130550"/>
              <a:gd name="connsiteY8" fmla="*/ 901700 h 1620837"/>
              <a:gd name="connsiteX9" fmla="*/ 2095500 w 3130550"/>
              <a:gd name="connsiteY9" fmla="*/ 846137 h 1620837"/>
              <a:gd name="connsiteX10" fmla="*/ 2292350 w 3130550"/>
              <a:gd name="connsiteY10" fmla="*/ 750887 h 1620837"/>
              <a:gd name="connsiteX11" fmla="*/ 2376487 w 3130550"/>
              <a:gd name="connsiteY11" fmla="*/ 688975 h 1620837"/>
              <a:gd name="connsiteX12" fmla="*/ 2481262 w 3130550"/>
              <a:gd name="connsiteY12" fmla="*/ 604837 h 1620837"/>
              <a:gd name="connsiteX13" fmla="*/ 3130550 w 3130550"/>
              <a:gd name="connsiteY13" fmla="*/ 992187 h 1620837"/>
              <a:gd name="connsiteX14" fmla="*/ 2967037 w 3130550"/>
              <a:gd name="connsiteY14" fmla="*/ 1160462 h 1620837"/>
              <a:gd name="connsiteX15" fmla="*/ 2776537 w 3130550"/>
              <a:gd name="connsiteY15" fmla="*/ 1304925 h 1620837"/>
              <a:gd name="connsiteX16" fmla="*/ 2616200 w 3130550"/>
              <a:gd name="connsiteY16" fmla="*/ 1414462 h 1620837"/>
              <a:gd name="connsiteX17" fmla="*/ 2424112 w 3130550"/>
              <a:gd name="connsiteY17" fmla="*/ 1492250 h 1620837"/>
              <a:gd name="connsiteX18" fmla="*/ 2201862 w 3130550"/>
              <a:gd name="connsiteY18" fmla="*/ 1568450 h 1620837"/>
              <a:gd name="connsiteX19" fmla="*/ 1984375 w 3130550"/>
              <a:gd name="connsiteY19" fmla="*/ 1608137 h 1620837"/>
              <a:gd name="connsiteX20" fmla="*/ 1646237 w 3130550"/>
              <a:gd name="connsiteY20" fmla="*/ 1620837 h 1620837"/>
              <a:gd name="connsiteX21" fmla="*/ 1427162 w 3130550"/>
              <a:gd name="connsiteY21" fmla="*/ 1587500 h 1620837"/>
              <a:gd name="connsiteX22" fmla="*/ 1290637 w 3130550"/>
              <a:gd name="connsiteY22" fmla="*/ 1557337 h 1620837"/>
              <a:gd name="connsiteX23" fmla="*/ 1158875 w 3130550"/>
              <a:gd name="connsiteY23" fmla="*/ 1516062 h 1620837"/>
              <a:gd name="connsiteX24" fmla="*/ 952500 w 3130550"/>
              <a:gd name="connsiteY24" fmla="*/ 1433512 h 1620837"/>
              <a:gd name="connsiteX25" fmla="*/ 738187 w 3130550"/>
              <a:gd name="connsiteY25" fmla="*/ 1312862 h 1620837"/>
              <a:gd name="connsiteX26" fmla="*/ 611187 w 3130550"/>
              <a:gd name="connsiteY26" fmla="*/ 1212850 h 1620837"/>
              <a:gd name="connsiteX27" fmla="*/ 506412 w 3130550"/>
              <a:gd name="connsiteY27" fmla="*/ 1106487 h 1620837"/>
              <a:gd name="connsiteX28" fmla="*/ 428625 w 3130550"/>
              <a:gd name="connsiteY28" fmla="*/ 1038225 h 1620837"/>
              <a:gd name="connsiteX29" fmla="*/ 309562 w 3130550"/>
              <a:gd name="connsiteY29" fmla="*/ 877887 h 1620837"/>
              <a:gd name="connsiteX30" fmla="*/ 193675 w 3130550"/>
              <a:gd name="connsiteY30" fmla="*/ 709612 h 1620837"/>
              <a:gd name="connsiteX31" fmla="*/ 120650 w 3130550"/>
              <a:gd name="connsiteY31" fmla="*/ 549275 h 1620837"/>
              <a:gd name="connsiteX32" fmla="*/ 73025 w 3130550"/>
              <a:gd name="connsiteY32" fmla="*/ 430212 h 1620837"/>
              <a:gd name="connsiteX33" fmla="*/ 0 w 3130550"/>
              <a:gd name="connsiteY33"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474787 w 3130550"/>
              <a:gd name="connsiteY5" fmla="*/ 839787 h 1620837"/>
              <a:gd name="connsiteX6" fmla="*/ 1579562 w 3130550"/>
              <a:gd name="connsiteY6" fmla="*/ 865187 h 1620837"/>
              <a:gd name="connsiteX7" fmla="*/ 1779587 w 3130550"/>
              <a:gd name="connsiteY7" fmla="*/ 901700 h 1620837"/>
              <a:gd name="connsiteX8" fmla="*/ 2095500 w 3130550"/>
              <a:gd name="connsiteY8" fmla="*/ 846137 h 1620837"/>
              <a:gd name="connsiteX9" fmla="*/ 2292350 w 3130550"/>
              <a:gd name="connsiteY9" fmla="*/ 750887 h 1620837"/>
              <a:gd name="connsiteX10" fmla="*/ 2376487 w 3130550"/>
              <a:gd name="connsiteY10" fmla="*/ 688975 h 1620837"/>
              <a:gd name="connsiteX11" fmla="*/ 2481262 w 3130550"/>
              <a:gd name="connsiteY11" fmla="*/ 604837 h 1620837"/>
              <a:gd name="connsiteX12" fmla="*/ 3130550 w 3130550"/>
              <a:gd name="connsiteY12" fmla="*/ 992187 h 1620837"/>
              <a:gd name="connsiteX13" fmla="*/ 2967037 w 3130550"/>
              <a:gd name="connsiteY13" fmla="*/ 1160462 h 1620837"/>
              <a:gd name="connsiteX14" fmla="*/ 2776537 w 3130550"/>
              <a:gd name="connsiteY14" fmla="*/ 1304925 h 1620837"/>
              <a:gd name="connsiteX15" fmla="*/ 2616200 w 3130550"/>
              <a:gd name="connsiteY15" fmla="*/ 1414462 h 1620837"/>
              <a:gd name="connsiteX16" fmla="*/ 2424112 w 3130550"/>
              <a:gd name="connsiteY16" fmla="*/ 1492250 h 1620837"/>
              <a:gd name="connsiteX17" fmla="*/ 2201862 w 3130550"/>
              <a:gd name="connsiteY17" fmla="*/ 1568450 h 1620837"/>
              <a:gd name="connsiteX18" fmla="*/ 1984375 w 3130550"/>
              <a:gd name="connsiteY18" fmla="*/ 1608137 h 1620837"/>
              <a:gd name="connsiteX19" fmla="*/ 1646237 w 3130550"/>
              <a:gd name="connsiteY19" fmla="*/ 1620837 h 1620837"/>
              <a:gd name="connsiteX20" fmla="*/ 1427162 w 3130550"/>
              <a:gd name="connsiteY20" fmla="*/ 1587500 h 1620837"/>
              <a:gd name="connsiteX21" fmla="*/ 1290637 w 3130550"/>
              <a:gd name="connsiteY21" fmla="*/ 1557337 h 1620837"/>
              <a:gd name="connsiteX22" fmla="*/ 1158875 w 3130550"/>
              <a:gd name="connsiteY22" fmla="*/ 1516062 h 1620837"/>
              <a:gd name="connsiteX23" fmla="*/ 952500 w 3130550"/>
              <a:gd name="connsiteY23" fmla="*/ 1433512 h 1620837"/>
              <a:gd name="connsiteX24" fmla="*/ 738187 w 3130550"/>
              <a:gd name="connsiteY24" fmla="*/ 1312862 h 1620837"/>
              <a:gd name="connsiteX25" fmla="*/ 611187 w 3130550"/>
              <a:gd name="connsiteY25" fmla="*/ 1212850 h 1620837"/>
              <a:gd name="connsiteX26" fmla="*/ 506412 w 3130550"/>
              <a:gd name="connsiteY26" fmla="*/ 1106487 h 1620837"/>
              <a:gd name="connsiteX27" fmla="*/ 428625 w 3130550"/>
              <a:gd name="connsiteY27" fmla="*/ 1038225 h 1620837"/>
              <a:gd name="connsiteX28" fmla="*/ 309562 w 3130550"/>
              <a:gd name="connsiteY28" fmla="*/ 877887 h 1620837"/>
              <a:gd name="connsiteX29" fmla="*/ 193675 w 3130550"/>
              <a:gd name="connsiteY29" fmla="*/ 709612 h 1620837"/>
              <a:gd name="connsiteX30" fmla="*/ 120650 w 3130550"/>
              <a:gd name="connsiteY30" fmla="*/ 549275 h 1620837"/>
              <a:gd name="connsiteX31" fmla="*/ 73025 w 3130550"/>
              <a:gd name="connsiteY31" fmla="*/ 430212 h 1620837"/>
              <a:gd name="connsiteX32" fmla="*/ 0 w 3130550"/>
              <a:gd name="connsiteY32"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579562 w 3130550"/>
              <a:gd name="connsiteY5" fmla="*/ 865187 h 1620837"/>
              <a:gd name="connsiteX6" fmla="*/ 1779587 w 3130550"/>
              <a:gd name="connsiteY6" fmla="*/ 901700 h 1620837"/>
              <a:gd name="connsiteX7" fmla="*/ 2095500 w 3130550"/>
              <a:gd name="connsiteY7" fmla="*/ 846137 h 1620837"/>
              <a:gd name="connsiteX8" fmla="*/ 2292350 w 3130550"/>
              <a:gd name="connsiteY8" fmla="*/ 750887 h 1620837"/>
              <a:gd name="connsiteX9" fmla="*/ 2376487 w 3130550"/>
              <a:gd name="connsiteY9" fmla="*/ 688975 h 1620837"/>
              <a:gd name="connsiteX10" fmla="*/ 2481262 w 3130550"/>
              <a:gd name="connsiteY10" fmla="*/ 604837 h 1620837"/>
              <a:gd name="connsiteX11" fmla="*/ 3130550 w 3130550"/>
              <a:gd name="connsiteY11" fmla="*/ 992187 h 1620837"/>
              <a:gd name="connsiteX12" fmla="*/ 2967037 w 3130550"/>
              <a:gd name="connsiteY12" fmla="*/ 1160462 h 1620837"/>
              <a:gd name="connsiteX13" fmla="*/ 2776537 w 3130550"/>
              <a:gd name="connsiteY13" fmla="*/ 1304925 h 1620837"/>
              <a:gd name="connsiteX14" fmla="*/ 2616200 w 3130550"/>
              <a:gd name="connsiteY14" fmla="*/ 1414462 h 1620837"/>
              <a:gd name="connsiteX15" fmla="*/ 2424112 w 3130550"/>
              <a:gd name="connsiteY15" fmla="*/ 1492250 h 1620837"/>
              <a:gd name="connsiteX16" fmla="*/ 2201862 w 3130550"/>
              <a:gd name="connsiteY16" fmla="*/ 1568450 h 1620837"/>
              <a:gd name="connsiteX17" fmla="*/ 1984375 w 3130550"/>
              <a:gd name="connsiteY17" fmla="*/ 1608137 h 1620837"/>
              <a:gd name="connsiteX18" fmla="*/ 1646237 w 3130550"/>
              <a:gd name="connsiteY18" fmla="*/ 1620837 h 1620837"/>
              <a:gd name="connsiteX19" fmla="*/ 1427162 w 3130550"/>
              <a:gd name="connsiteY19" fmla="*/ 1587500 h 1620837"/>
              <a:gd name="connsiteX20" fmla="*/ 1290637 w 3130550"/>
              <a:gd name="connsiteY20" fmla="*/ 1557337 h 1620837"/>
              <a:gd name="connsiteX21" fmla="*/ 1158875 w 3130550"/>
              <a:gd name="connsiteY21" fmla="*/ 1516062 h 1620837"/>
              <a:gd name="connsiteX22" fmla="*/ 952500 w 3130550"/>
              <a:gd name="connsiteY22" fmla="*/ 1433512 h 1620837"/>
              <a:gd name="connsiteX23" fmla="*/ 738187 w 3130550"/>
              <a:gd name="connsiteY23" fmla="*/ 1312862 h 1620837"/>
              <a:gd name="connsiteX24" fmla="*/ 611187 w 3130550"/>
              <a:gd name="connsiteY24" fmla="*/ 1212850 h 1620837"/>
              <a:gd name="connsiteX25" fmla="*/ 506412 w 3130550"/>
              <a:gd name="connsiteY25" fmla="*/ 1106487 h 1620837"/>
              <a:gd name="connsiteX26" fmla="*/ 428625 w 3130550"/>
              <a:gd name="connsiteY26" fmla="*/ 1038225 h 1620837"/>
              <a:gd name="connsiteX27" fmla="*/ 309562 w 3130550"/>
              <a:gd name="connsiteY27" fmla="*/ 877887 h 1620837"/>
              <a:gd name="connsiteX28" fmla="*/ 193675 w 3130550"/>
              <a:gd name="connsiteY28" fmla="*/ 709612 h 1620837"/>
              <a:gd name="connsiteX29" fmla="*/ 120650 w 3130550"/>
              <a:gd name="connsiteY29" fmla="*/ 549275 h 1620837"/>
              <a:gd name="connsiteX30" fmla="*/ 73025 w 3130550"/>
              <a:gd name="connsiteY30" fmla="*/ 430212 h 1620837"/>
              <a:gd name="connsiteX31" fmla="*/ 0 w 3130550"/>
              <a:gd name="connsiteY31"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1779587 w 3130550"/>
              <a:gd name="connsiteY5" fmla="*/ 901700 h 1620837"/>
              <a:gd name="connsiteX6" fmla="*/ 2095500 w 3130550"/>
              <a:gd name="connsiteY6" fmla="*/ 846137 h 1620837"/>
              <a:gd name="connsiteX7" fmla="*/ 2292350 w 3130550"/>
              <a:gd name="connsiteY7" fmla="*/ 750887 h 1620837"/>
              <a:gd name="connsiteX8" fmla="*/ 2376487 w 3130550"/>
              <a:gd name="connsiteY8" fmla="*/ 688975 h 1620837"/>
              <a:gd name="connsiteX9" fmla="*/ 2481262 w 3130550"/>
              <a:gd name="connsiteY9" fmla="*/ 604837 h 1620837"/>
              <a:gd name="connsiteX10" fmla="*/ 3130550 w 3130550"/>
              <a:gd name="connsiteY10" fmla="*/ 992187 h 1620837"/>
              <a:gd name="connsiteX11" fmla="*/ 2967037 w 3130550"/>
              <a:gd name="connsiteY11" fmla="*/ 1160462 h 1620837"/>
              <a:gd name="connsiteX12" fmla="*/ 2776537 w 3130550"/>
              <a:gd name="connsiteY12" fmla="*/ 1304925 h 1620837"/>
              <a:gd name="connsiteX13" fmla="*/ 2616200 w 3130550"/>
              <a:gd name="connsiteY13" fmla="*/ 1414462 h 1620837"/>
              <a:gd name="connsiteX14" fmla="*/ 2424112 w 3130550"/>
              <a:gd name="connsiteY14" fmla="*/ 1492250 h 1620837"/>
              <a:gd name="connsiteX15" fmla="*/ 2201862 w 3130550"/>
              <a:gd name="connsiteY15" fmla="*/ 1568450 h 1620837"/>
              <a:gd name="connsiteX16" fmla="*/ 1984375 w 3130550"/>
              <a:gd name="connsiteY16" fmla="*/ 1608137 h 1620837"/>
              <a:gd name="connsiteX17" fmla="*/ 1646237 w 3130550"/>
              <a:gd name="connsiteY17" fmla="*/ 1620837 h 1620837"/>
              <a:gd name="connsiteX18" fmla="*/ 1427162 w 3130550"/>
              <a:gd name="connsiteY18" fmla="*/ 1587500 h 1620837"/>
              <a:gd name="connsiteX19" fmla="*/ 1290637 w 3130550"/>
              <a:gd name="connsiteY19" fmla="*/ 1557337 h 1620837"/>
              <a:gd name="connsiteX20" fmla="*/ 1158875 w 3130550"/>
              <a:gd name="connsiteY20" fmla="*/ 1516062 h 1620837"/>
              <a:gd name="connsiteX21" fmla="*/ 952500 w 3130550"/>
              <a:gd name="connsiteY21" fmla="*/ 1433512 h 1620837"/>
              <a:gd name="connsiteX22" fmla="*/ 738187 w 3130550"/>
              <a:gd name="connsiteY22" fmla="*/ 1312862 h 1620837"/>
              <a:gd name="connsiteX23" fmla="*/ 611187 w 3130550"/>
              <a:gd name="connsiteY23" fmla="*/ 1212850 h 1620837"/>
              <a:gd name="connsiteX24" fmla="*/ 506412 w 3130550"/>
              <a:gd name="connsiteY24" fmla="*/ 1106487 h 1620837"/>
              <a:gd name="connsiteX25" fmla="*/ 428625 w 3130550"/>
              <a:gd name="connsiteY25" fmla="*/ 1038225 h 1620837"/>
              <a:gd name="connsiteX26" fmla="*/ 309562 w 3130550"/>
              <a:gd name="connsiteY26" fmla="*/ 877887 h 1620837"/>
              <a:gd name="connsiteX27" fmla="*/ 193675 w 3130550"/>
              <a:gd name="connsiteY27" fmla="*/ 709612 h 1620837"/>
              <a:gd name="connsiteX28" fmla="*/ 120650 w 3130550"/>
              <a:gd name="connsiteY28" fmla="*/ 549275 h 1620837"/>
              <a:gd name="connsiteX29" fmla="*/ 73025 w 3130550"/>
              <a:gd name="connsiteY29" fmla="*/ 430212 h 1620837"/>
              <a:gd name="connsiteX30" fmla="*/ 0 w 3130550"/>
              <a:gd name="connsiteY30"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2095500 w 3130550"/>
              <a:gd name="connsiteY5" fmla="*/ 846137 h 1620837"/>
              <a:gd name="connsiteX6" fmla="*/ 2292350 w 3130550"/>
              <a:gd name="connsiteY6" fmla="*/ 750887 h 1620837"/>
              <a:gd name="connsiteX7" fmla="*/ 2376487 w 3130550"/>
              <a:gd name="connsiteY7" fmla="*/ 688975 h 1620837"/>
              <a:gd name="connsiteX8" fmla="*/ 2481262 w 3130550"/>
              <a:gd name="connsiteY8" fmla="*/ 604837 h 1620837"/>
              <a:gd name="connsiteX9" fmla="*/ 3130550 w 3130550"/>
              <a:gd name="connsiteY9" fmla="*/ 992187 h 1620837"/>
              <a:gd name="connsiteX10" fmla="*/ 2967037 w 3130550"/>
              <a:gd name="connsiteY10" fmla="*/ 1160462 h 1620837"/>
              <a:gd name="connsiteX11" fmla="*/ 2776537 w 3130550"/>
              <a:gd name="connsiteY11" fmla="*/ 1304925 h 1620837"/>
              <a:gd name="connsiteX12" fmla="*/ 2616200 w 3130550"/>
              <a:gd name="connsiteY12" fmla="*/ 1414462 h 1620837"/>
              <a:gd name="connsiteX13" fmla="*/ 2424112 w 3130550"/>
              <a:gd name="connsiteY13" fmla="*/ 1492250 h 1620837"/>
              <a:gd name="connsiteX14" fmla="*/ 2201862 w 3130550"/>
              <a:gd name="connsiteY14" fmla="*/ 1568450 h 1620837"/>
              <a:gd name="connsiteX15" fmla="*/ 1984375 w 3130550"/>
              <a:gd name="connsiteY15" fmla="*/ 1608137 h 1620837"/>
              <a:gd name="connsiteX16" fmla="*/ 1646237 w 3130550"/>
              <a:gd name="connsiteY16" fmla="*/ 1620837 h 1620837"/>
              <a:gd name="connsiteX17" fmla="*/ 1427162 w 3130550"/>
              <a:gd name="connsiteY17" fmla="*/ 1587500 h 1620837"/>
              <a:gd name="connsiteX18" fmla="*/ 1290637 w 3130550"/>
              <a:gd name="connsiteY18" fmla="*/ 1557337 h 1620837"/>
              <a:gd name="connsiteX19" fmla="*/ 1158875 w 3130550"/>
              <a:gd name="connsiteY19" fmla="*/ 1516062 h 1620837"/>
              <a:gd name="connsiteX20" fmla="*/ 952500 w 3130550"/>
              <a:gd name="connsiteY20" fmla="*/ 1433512 h 1620837"/>
              <a:gd name="connsiteX21" fmla="*/ 738187 w 3130550"/>
              <a:gd name="connsiteY21" fmla="*/ 1312862 h 1620837"/>
              <a:gd name="connsiteX22" fmla="*/ 611187 w 3130550"/>
              <a:gd name="connsiteY22" fmla="*/ 1212850 h 1620837"/>
              <a:gd name="connsiteX23" fmla="*/ 506412 w 3130550"/>
              <a:gd name="connsiteY23" fmla="*/ 1106487 h 1620837"/>
              <a:gd name="connsiteX24" fmla="*/ 428625 w 3130550"/>
              <a:gd name="connsiteY24" fmla="*/ 1038225 h 1620837"/>
              <a:gd name="connsiteX25" fmla="*/ 309562 w 3130550"/>
              <a:gd name="connsiteY25" fmla="*/ 877887 h 1620837"/>
              <a:gd name="connsiteX26" fmla="*/ 193675 w 3130550"/>
              <a:gd name="connsiteY26" fmla="*/ 709612 h 1620837"/>
              <a:gd name="connsiteX27" fmla="*/ 120650 w 3130550"/>
              <a:gd name="connsiteY27" fmla="*/ 549275 h 1620837"/>
              <a:gd name="connsiteX28" fmla="*/ 73025 w 3130550"/>
              <a:gd name="connsiteY28" fmla="*/ 430212 h 1620837"/>
              <a:gd name="connsiteX29" fmla="*/ 0 w 3130550"/>
              <a:gd name="connsiteY29"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2292350 w 3130550"/>
              <a:gd name="connsiteY5" fmla="*/ 750887 h 1620837"/>
              <a:gd name="connsiteX6" fmla="*/ 2376487 w 3130550"/>
              <a:gd name="connsiteY6" fmla="*/ 688975 h 1620837"/>
              <a:gd name="connsiteX7" fmla="*/ 2481262 w 3130550"/>
              <a:gd name="connsiteY7" fmla="*/ 604837 h 1620837"/>
              <a:gd name="connsiteX8" fmla="*/ 3130550 w 3130550"/>
              <a:gd name="connsiteY8" fmla="*/ 992187 h 1620837"/>
              <a:gd name="connsiteX9" fmla="*/ 2967037 w 3130550"/>
              <a:gd name="connsiteY9" fmla="*/ 1160462 h 1620837"/>
              <a:gd name="connsiteX10" fmla="*/ 2776537 w 3130550"/>
              <a:gd name="connsiteY10" fmla="*/ 1304925 h 1620837"/>
              <a:gd name="connsiteX11" fmla="*/ 2616200 w 3130550"/>
              <a:gd name="connsiteY11" fmla="*/ 1414462 h 1620837"/>
              <a:gd name="connsiteX12" fmla="*/ 2424112 w 3130550"/>
              <a:gd name="connsiteY12" fmla="*/ 1492250 h 1620837"/>
              <a:gd name="connsiteX13" fmla="*/ 2201862 w 3130550"/>
              <a:gd name="connsiteY13" fmla="*/ 1568450 h 1620837"/>
              <a:gd name="connsiteX14" fmla="*/ 1984375 w 3130550"/>
              <a:gd name="connsiteY14" fmla="*/ 1608137 h 1620837"/>
              <a:gd name="connsiteX15" fmla="*/ 1646237 w 3130550"/>
              <a:gd name="connsiteY15" fmla="*/ 1620837 h 1620837"/>
              <a:gd name="connsiteX16" fmla="*/ 1427162 w 3130550"/>
              <a:gd name="connsiteY16" fmla="*/ 1587500 h 1620837"/>
              <a:gd name="connsiteX17" fmla="*/ 1290637 w 3130550"/>
              <a:gd name="connsiteY17" fmla="*/ 1557337 h 1620837"/>
              <a:gd name="connsiteX18" fmla="*/ 1158875 w 3130550"/>
              <a:gd name="connsiteY18" fmla="*/ 1516062 h 1620837"/>
              <a:gd name="connsiteX19" fmla="*/ 952500 w 3130550"/>
              <a:gd name="connsiteY19" fmla="*/ 1433512 h 1620837"/>
              <a:gd name="connsiteX20" fmla="*/ 738187 w 3130550"/>
              <a:gd name="connsiteY20" fmla="*/ 1312862 h 1620837"/>
              <a:gd name="connsiteX21" fmla="*/ 611187 w 3130550"/>
              <a:gd name="connsiteY21" fmla="*/ 1212850 h 1620837"/>
              <a:gd name="connsiteX22" fmla="*/ 506412 w 3130550"/>
              <a:gd name="connsiteY22" fmla="*/ 1106487 h 1620837"/>
              <a:gd name="connsiteX23" fmla="*/ 428625 w 3130550"/>
              <a:gd name="connsiteY23" fmla="*/ 1038225 h 1620837"/>
              <a:gd name="connsiteX24" fmla="*/ 309562 w 3130550"/>
              <a:gd name="connsiteY24" fmla="*/ 877887 h 1620837"/>
              <a:gd name="connsiteX25" fmla="*/ 193675 w 3130550"/>
              <a:gd name="connsiteY25" fmla="*/ 709612 h 1620837"/>
              <a:gd name="connsiteX26" fmla="*/ 120650 w 3130550"/>
              <a:gd name="connsiteY26" fmla="*/ 549275 h 1620837"/>
              <a:gd name="connsiteX27" fmla="*/ 73025 w 3130550"/>
              <a:gd name="connsiteY27" fmla="*/ 430212 h 1620837"/>
              <a:gd name="connsiteX28" fmla="*/ 0 w 3130550"/>
              <a:gd name="connsiteY28"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2376487 w 3130550"/>
              <a:gd name="connsiteY5" fmla="*/ 688975 h 1620837"/>
              <a:gd name="connsiteX6" fmla="*/ 2481262 w 3130550"/>
              <a:gd name="connsiteY6" fmla="*/ 604837 h 1620837"/>
              <a:gd name="connsiteX7" fmla="*/ 3130550 w 3130550"/>
              <a:gd name="connsiteY7" fmla="*/ 992187 h 1620837"/>
              <a:gd name="connsiteX8" fmla="*/ 2967037 w 3130550"/>
              <a:gd name="connsiteY8" fmla="*/ 1160462 h 1620837"/>
              <a:gd name="connsiteX9" fmla="*/ 2776537 w 3130550"/>
              <a:gd name="connsiteY9" fmla="*/ 1304925 h 1620837"/>
              <a:gd name="connsiteX10" fmla="*/ 2616200 w 3130550"/>
              <a:gd name="connsiteY10" fmla="*/ 1414462 h 1620837"/>
              <a:gd name="connsiteX11" fmla="*/ 2424112 w 3130550"/>
              <a:gd name="connsiteY11" fmla="*/ 1492250 h 1620837"/>
              <a:gd name="connsiteX12" fmla="*/ 2201862 w 3130550"/>
              <a:gd name="connsiteY12" fmla="*/ 1568450 h 1620837"/>
              <a:gd name="connsiteX13" fmla="*/ 1984375 w 3130550"/>
              <a:gd name="connsiteY13" fmla="*/ 1608137 h 1620837"/>
              <a:gd name="connsiteX14" fmla="*/ 1646237 w 3130550"/>
              <a:gd name="connsiteY14" fmla="*/ 1620837 h 1620837"/>
              <a:gd name="connsiteX15" fmla="*/ 1427162 w 3130550"/>
              <a:gd name="connsiteY15" fmla="*/ 1587500 h 1620837"/>
              <a:gd name="connsiteX16" fmla="*/ 1290637 w 3130550"/>
              <a:gd name="connsiteY16" fmla="*/ 1557337 h 1620837"/>
              <a:gd name="connsiteX17" fmla="*/ 1158875 w 3130550"/>
              <a:gd name="connsiteY17" fmla="*/ 1516062 h 1620837"/>
              <a:gd name="connsiteX18" fmla="*/ 952500 w 3130550"/>
              <a:gd name="connsiteY18" fmla="*/ 1433512 h 1620837"/>
              <a:gd name="connsiteX19" fmla="*/ 738187 w 3130550"/>
              <a:gd name="connsiteY19" fmla="*/ 1312862 h 1620837"/>
              <a:gd name="connsiteX20" fmla="*/ 611187 w 3130550"/>
              <a:gd name="connsiteY20" fmla="*/ 1212850 h 1620837"/>
              <a:gd name="connsiteX21" fmla="*/ 506412 w 3130550"/>
              <a:gd name="connsiteY21" fmla="*/ 1106487 h 1620837"/>
              <a:gd name="connsiteX22" fmla="*/ 428625 w 3130550"/>
              <a:gd name="connsiteY22" fmla="*/ 1038225 h 1620837"/>
              <a:gd name="connsiteX23" fmla="*/ 309562 w 3130550"/>
              <a:gd name="connsiteY23" fmla="*/ 877887 h 1620837"/>
              <a:gd name="connsiteX24" fmla="*/ 193675 w 3130550"/>
              <a:gd name="connsiteY24" fmla="*/ 709612 h 1620837"/>
              <a:gd name="connsiteX25" fmla="*/ 120650 w 3130550"/>
              <a:gd name="connsiteY25" fmla="*/ 549275 h 1620837"/>
              <a:gd name="connsiteX26" fmla="*/ 73025 w 3130550"/>
              <a:gd name="connsiteY26" fmla="*/ 430212 h 1620837"/>
              <a:gd name="connsiteX27" fmla="*/ 0 w 3130550"/>
              <a:gd name="connsiteY27"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2481262 w 3130550"/>
              <a:gd name="connsiteY5" fmla="*/ 604837 h 1620837"/>
              <a:gd name="connsiteX6" fmla="*/ 3130550 w 3130550"/>
              <a:gd name="connsiteY6" fmla="*/ 992187 h 1620837"/>
              <a:gd name="connsiteX7" fmla="*/ 2967037 w 3130550"/>
              <a:gd name="connsiteY7" fmla="*/ 1160462 h 1620837"/>
              <a:gd name="connsiteX8" fmla="*/ 2776537 w 3130550"/>
              <a:gd name="connsiteY8" fmla="*/ 1304925 h 1620837"/>
              <a:gd name="connsiteX9" fmla="*/ 2616200 w 3130550"/>
              <a:gd name="connsiteY9" fmla="*/ 1414462 h 1620837"/>
              <a:gd name="connsiteX10" fmla="*/ 2424112 w 3130550"/>
              <a:gd name="connsiteY10" fmla="*/ 1492250 h 1620837"/>
              <a:gd name="connsiteX11" fmla="*/ 2201862 w 3130550"/>
              <a:gd name="connsiteY11" fmla="*/ 1568450 h 1620837"/>
              <a:gd name="connsiteX12" fmla="*/ 1984375 w 3130550"/>
              <a:gd name="connsiteY12" fmla="*/ 1608137 h 1620837"/>
              <a:gd name="connsiteX13" fmla="*/ 1646237 w 3130550"/>
              <a:gd name="connsiteY13" fmla="*/ 1620837 h 1620837"/>
              <a:gd name="connsiteX14" fmla="*/ 1427162 w 3130550"/>
              <a:gd name="connsiteY14" fmla="*/ 1587500 h 1620837"/>
              <a:gd name="connsiteX15" fmla="*/ 1290637 w 3130550"/>
              <a:gd name="connsiteY15" fmla="*/ 1557337 h 1620837"/>
              <a:gd name="connsiteX16" fmla="*/ 1158875 w 3130550"/>
              <a:gd name="connsiteY16" fmla="*/ 1516062 h 1620837"/>
              <a:gd name="connsiteX17" fmla="*/ 952500 w 3130550"/>
              <a:gd name="connsiteY17" fmla="*/ 1433512 h 1620837"/>
              <a:gd name="connsiteX18" fmla="*/ 738187 w 3130550"/>
              <a:gd name="connsiteY18" fmla="*/ 1312862 h 1620837"/>
              <a:gd name="connsiteX19" fmla="*/ 611187 w 3130550"/>
              <a:gd name="connsiteY19" fmla="*/ 1212850 h 1620837"/>
              <a:gd name="connsiteX20" fmla="*/ 506412 w 3130550"/>
              <a:gd name="connsiteY20" fmla="*/ 1106487 h 1620837"/>
              <a:gd name="connsiteX21" fmla="*/ 428625 w 3130550"/>
              <a:gd name="connsiteY21" fmla="*/ 1038225 h 1620837"/>
              <a:gd name="connsiteX22" fmla="*/ 309562 w 3130550"/>
              <a:gd name="connsiteY22" fmla="*/ 877887 h 1620837"/>
              <a:gd name="connsiteX23" fmla="*/ 193675 w 3130550"/>
              <a:gd name="connsiteY23" fmla="*/ 709612 h 1620837"/>
              <a:gd name="connsiteX24" fmla="*/ 120650 w 3130550"/>
              <a:gd name="connsiteY24" fmla="*/ 549275 h 1620837"/>
              <a:gd name="connsiteX25" fmla="*/ 73025 w 3130550"/>
              <a:gd name="connsiteY25" fmla="*/ 430212 h 1620837"/>
              <a:gd name="connsiteX26" fmla="*/ 0 w 3130550"/>
              <a:gd name="connsiteY26" fmla="*/ 122237 h 1620837"/>
              <a:gd name="connsiteX0" fmla="*/ 0 w 3130550"/>
              <a:gd name="connsiteY0" fmla="*/ 122237 h 1620837"/>
              <a:gd name="connsiteX1" fmla="*/ 782637 w 3130550"/>
              <a:gd name="connsiteY1" fmla="*/ 0 h 1620837"/>
              <a:gd name="connsiteX2" fmla="*/ 808037 w 3130550"/>
              <a:gd name="connsiteY2" fmla="*/ 158750 h 1620837"/>
              <a:gd name="connsiteX3" fmla="*/ 901700 w 3130550"/>
              <a:gd name="connsiteY3" fmla="*/ 373062 h 1620837"/>
              <a:gd name="connsiteX4" fmla="*/ 1016000 w 3130550"/>
              <a:gd name="connsiteY4" fmla="*/ 541337 h 1620837"/>
              <a:gd name="connsiteX5" fmla="*/ 3130550 w 3130550"/>
              <a:gd name="connsiteY5" fmla="*/ 992187 h 1620837"/>
              <a:gd name="connsiteX6" fmla="*/ 2967037 w 3130550"/>
              <a:gd name="connsiteY6" fmla="*/ 1160462 h 1620837"/>
              <a:gd name="connsiteX7" fmla="*/ 2776537 w 3130550"/>
              <a:gd name="connsiteY7" fmla="*/ 1304925 h 1620837"/>
              <a:gd name="connsiteX8" fmla="*/ 2616200 w 3130550"/>
              <a:gd name="connsiteY8" fmla="*/ 1414462 h 1620837"/>
              <a:gd name="connsiteX9" fmla="*/ 2424112 w 3130550"/>
              <a:gd name="connsiteY9" fmla="*/ 1492250 h 1620837"/>
              <a:gd name="connsiteX10" fmla="*/ 2201862 w 3130550"/>
              <a:gd name="connsiteY10" fmla="*/ 1568450 h 1620837"/>
              <a:gd name="connsiteX11" fmla="*/ 1984375 w 3130550"/>
              <a:gd name="connsiteY11" fmla="*/ 1608137 h 1620837"/>
              <a:gd name="connsiteX12" fmla="*/ 1646237 w 3130550"/>
              <a:gd name="connsiteY12" fmla="*/ 1620837 h 1620837"/>
              <a:gd name="connsiteX13" fmla="*/ 1427162 w 3130550"/>
              <a:gd name="connsiteY13" fmla="*/ 1587500 h 1620837"/>
              <a:gd name="connsiteX14" fmla="*/ 1290637 w 3130550"/>
              <a:gd name="connsiteY14" fmla="*/ 1557337 h 1620837"/>
              <a:gd name="connsiteX15" fmla="*/ 1158875 w 3130550"/>
              <a:gd name="connsiteY15" fmla="*/ 1516062 h 1620837"/>
              <a:gd name="connsiteX16" fmla="*/ 952500 w 3130550"/>
              <a:gd name="connsiteY16" fmla="*/ 1433512 h 1620837"/>
              <a:gd name="connsiteX17" fmla="*/ 738187 w 3130550"/>
              <a:gd name="connsiteY17" fmla="*/ 1312862 h 1620837"/>
              <a:gd name="connsiteX18" fmla="*/ 611187 w 3130550"/>
              <a:gd name="connsiteY18" fmla="*/ 1212850 h 1620837"/>
              <a:gd name="connsiteX19" fmla="*/ 506412 w 3130550"/>
              <a:gd name="connsiteY19" fmla="*/ 1106487 h 1620837"/>
              <a:gd name="connsiteX20" fmla="*/ 428625 w 3130550"/>
              <a:gd name="connsiteY20" fmla="*/ 1038225 h 1620837"/>
              <a:gd name="connsiteX21" fmla="*/ 309562 w 3130550"/>
              <a:gd name="connsiteY21" fmla="*/ 877887 h 1620837"/>
              <a:gd name="connsiteX22" fmla="*/ 193675 w 3130550"/>
              <a:gd name="connsiteY22" fmla="*/ 709612 h 1620837"/>
              <a:gd name="connsiteX23" fmla="*/ 120650 w 3130550"/>
              <a:gd name="connsiteY23" fmla="*/ 549275 h 1620837"/>
              <a:gd name="connsiteX24" fmla="*/ 73025 w 3130550"/>
              <a:gd name="connsiteY24" fmla="*/ 430212 h 1620837"/>
              <a:gd name="connsiteX25" fmla="*/ 0 w 3130550"/>
              <a:gd name="connsiteY25" fmla="*/ 122237 h 1620837"/>
              <a:gd name="connsiteX0" fmla="*/ 0 w 2967037"/>
              <a:gd name="connsiteY0" fmla="*/ 122237 h 1620837"/>
              <a:gd name="connsiteX1" fmla="*/ 782637 w 2967037"/>
              <a:gd name="connsiteY1" fmla="*/ 0 h 1620837"/>
              <a:gd name="connsiteX2" fmla="*/ 808037 w 2967037"/>
              <a:gd name="connsiteY2" fmla="*/ 158750 h 1620837"/>
              <a:gd name="connsiteX3" fmla="*/ 901700 w 2967037"/>
              <a:gd name="connsiteY3" fmla="*/ 373062 h 1620837"/>
              <a:gd name="connsiteX4" fmla="*/ 1016000 w 2967037"/>
              <a:gd name="connsiteY4" fmla="*/ 541337 h 1620837"/>
              <a:gd name="connsiteX5" fmla="*/ 2967037 w 2967037"/>
              <a:gd name="connsiteY5" fmla="*/ 1160462 h 1620837"/>
              <a:gd name="connsiteX6" fmla="*/ 2776537 w 2967037"/>
              <a:gd name="connsiteY6" fmla="*/ 1304925 h 1620837"/>
              <a:gd name="connsiteX7" fmla="*/ 2616200 w 2967037"/>
              <a:gd name="connsiteY7" fmla="*/ 1414462 h 1620837"/>
              <a:gd name="connsiteX8" fmla="*/ 2424112 w 2967037"/>
              <a:gd name="connsiteY8" fmla="*/ 1492250 h 1620837"/>
              <a:gd name="connsiteX9" fmla="*/ 2201862 w 2967037"/>
              <a:gd name="connsiteY9" fmla="*/ 1568450 h 1620837"/>
              <a:gd name="connsiteX10" fmla="*/ 1984375 w 2967037"/>
              <a:gd name="connsiteY10" fmla="*/ 1608137 h 1620837"/>
              <a:gd name="connsiteX11" fmla="*/ 1646237 w 2967037"/>
              <a:gd name="connsiteY11" fmla="*/ 1620837 h 1620837"/>
              <a:gd name="connsiteX12" fmla="*/ 1427162 w 2967037"/>
              <a:gd name="connsiteY12" fmla="*/ 1587500 h 1620837"/>
              <a:gd name="connsiteX13" fmla="*/ 1290637 w 2967037"/>
              <a:gd name="connsiteY13" fmla="*/ 1557337 h 1620837"/>
              <a:gd name="connsiteX14" fmla="*/ 1158875 w 2967037"/>
              <a:gd name="connsiteY14" fmla="*/ 1516062 h 1620837"/>
              <a:gd name="connsiteX15" fmla="*/ 952500 w 2967037"/>
              <a:gd name="connsiteY15" fmla="*/ 1433512 h 1620837"/>
              <a:gd name="connsiteX16" fmla="*/ 738187 w 2967037"/>
              <a:gd name="connsiteY16" fmla="*/ 1312862 h 1620837"/>
              <a:gd name="connsiteX17" fmla="*/ 611187 w 2967037"/>
              <a:gd name="connsiteY17" fmla="*/ 1212850 h 1620837"/>
              <a:gd name="connsiteX18" fmla="*/ 506412 w 2967037"/>
              <a:gd name="connsiteY18" fmla="*/ 1106487 h 1620837"/>
              <a:gd name="connsiteX19" fmla="*/ 428625 w 2967037"/>
              <a:gd name="connsiteY19" fmla="*/ 1038225 h 1620837"/>
              <a:gd name="connsiteX20" fmla="*/ 309562 w 2967037"/>
              <a:gd name="connsiteY20" fmla="*/ 877887 h 1620837"/>
              <a:gd name="connsiteX21" fmla="*/ 193675 w 2967037"/>
              <a:gd name="connsiteY21" fmla="*/ 709612 h 1620837"/>
              <a:gd name="connsiteX22" fmla="*/ 120650 w 2967037"/>
              <a:gd name="connsiteY22" fmla="*/ 549275 h 1620837"/>
              <a:gd name="connsiteX23" fmla="*/ 73025 w 2967037"/>
              <a:gd name="connsiteY23" fmla="*/ 430212 h 1620837"/>
              <a:gd name="connsiteX24" fmla="*/ 0 w 2967037"/>
              <a:gd name="connsiteY24" fmla="*/ 122237 h 1620837"/>
              <a:gd name="connsiteX0" fmla="*/ 0 w 2776537"/>
              <a:gd name="connsiteY0" fmla="*/ 122237 h 1620837"/>
              <a:gd name="connsiteX1" fmla="*/ 782637 w 2776537"/>
              <a:gd name="connsiteY1" fmla="*/ 0 h 1620837"/>
              <a:gd name="connsiteX2" fmla="*/ 808037 w 2776537"/>
              <a:gd name="connsiteY2" fmla="*/ 158750 h 1620837"/>
              <a:gd name="connsiteX3" fmla="*/ 901700 w 2776537"/>
              <a:gd name="connsiteY3" fmla="*/ 373062 h 1620837"/>
              <a:gd name="connsiteX4" fmla="*/ 1016000 w 2776537"/>
              <a:gd name="connsiteY4" fmla="*/ 541337 h 1620837"/>
              <a:gd name="connsiteX5" fmla="*/ 2776537 w 2776537"/>
              <a:gd name="connsiteY5" fmla="*/ 1304925 h 1620837"/>
              <a:gd name="connsiteX6" fmla="*/ 2616200 w 2776537"/>
              <a:gd name="connsiteY6" fmla="*/ 1414462 h 1620837"/>
              <a:gd name="connsiteX7" fmla="*/ 2424112 w 2776537"/>
              <a:gd name="connsiteY7" fmla="*/ 1492250 h 1620837"/>
              <a:gd name="connsiteX8" fmla="*/ 2201862 w 2776537"/>
              <a:gd name="connsiteY8" fmla="*/ 1568450 h 1620837"/>
              <a:gd name="connsiteX9" fmla="*/ 1984375 w 2776537"/>
              <a:gd name="connsiteY9" fmla="*/ 1608137 h 1620837"/>
              <a:gd name="connsiteX10" fmla="*/ 1646237 w 2776537"/>
              <a:gd name="connsiteY10" fmla="*/ 1620837 h 1620837"/>
              <a:gd name="connsiteX11" fmla="*/ 1427162 w 2776537"/>
              <a:gd name="connsiteY11" fmla="*/ 1587500 h 1620837"/>
              <a:gd name="connsiteX12" fmla="*/ 1290637 w 2776537"/>
              <a:gd name="connsiteY12" fmla="*/ 1557337 h 1620837"/>
              <a:gd name="connsiteX13" fmla="*/ 1158875 w 2776537"/>
              <a:gd name="connsiteY13" fmla="*/ 1516062 h 1620837"/>
              <a:gd name="connsiteX14" fmla="*/ 952500 w 2776537"/>
              <a:gd name="connsiteY14" fmla="*/ 1433512 h 1620837"/>
              <a:gd name="connsiteX15" fmla="*/ 738187 w 2776537"/>
              <a:gd name="connsiteY15" fmla="*/ 1312862 h 1620837"/>
              <a:gd name="connsiteX16" fmla="*/ 611187 w 2776537"/>
              <a:gd name="connsiteY16" fmla="*/ 1212850 h 1620837"/>
              <a:gd name="connsiteX17" fmla="*/ 506412 w 2776537"/>
              <a:gd name="connsiteY17" fmla="*/ 1106487 h 1620837"/>
              <a:gd name="connsiteX18" fmla="*/ 428625 w 2776537"/>
              <a:gd name="connsiteY18" fmla="*/ 1038225 h 1620837"/>
              <a:gd name="connsiteX19" fmla="*/ 309562 w 2776537"/>
              <a:gd name="connsiteY19" fmla="*/ 877887 h 1620837"/>
              <a:gd name="connsiteX20" fmla="*/ 193675 w 2776537"/>
              <a:gd name="connsiteY20" fmla="*/ 709612 h 1620837"/>
              <a:gd name="connsiteX21" fmla="*/ 120650 w 2776537"/>
              <a:gd name="connsiteY21" fmla="*/ 549275 h 1620837"/>
              <a:gd name="connsiteX22" fmla="*/ 73025 w 2776537"/>
              <a:gd name="connsiteY22" fmla="*/ 430212 h 1620837"/>
              <a:gd name="connsiteX23" fmla="*/ 0 w 2776537"/>
              <a:gd name="connsiteY23" fmla="*/ 122237 h 1620837"/>
              <a:gd name="connsiteX0" fmla="*/ 0 w 2616199"/>
              <a:gd name="connsiteY0" fmla="*/ 122237 h 1620837"/>
              <a:gd name="connsiteX1" fmla="*/ 782637 w 2616199"/>
              <a:gd name="connsiteY1" fmla="*/ 0 h 1620837"/>
              <a:gd name="connsiteX2" fmla="*/ 808037 w 2616199"/>
              <a:gd name="connsiteY2" fmla="*/ 158750 h 1620837"/>
              <a:gd name="connsiteX3" fmla="*/ 901700 w 2616199"/>
              <a:gd name="connsiteY3" fmla="*/ 373062 h 1620837"/>
              <a:gd name="connsiteX4" fmla="*/ 1016000 w 2616199"/>
              <a:gd name="connsiteY4" fmla="*/ 541337 h 1620837"/>
              <a:gd name="connsiteX5" fmla="*/ 2616200 w 2616199"/>
              <a:gd name="connsiteY5" fmla="*/ 1414462 h 1620837"/>
              <a:gd name="connsiteX6" fmla="*/ 2424112 w 2616199"/>
              <a:gd name="connsiteY6" fmla="*/ 1492250 h 1620837"/>
              <a:gd name="connsiteX7" fmla="*/ 2201862 w 2616199"/>
              <a:gd name="connsiteY7" fmla="*/ 1568450 h 1620837"/>
              <a:gd name="connsiteX8" fmla="*/ 1984375 w 2616199"/>
              <a:gd name="connsiteY8" fmla="*/ 1608137 h 1620837"/>
              <a:gd name="connsiteX9" fmla="*/ 1646237 w 2616199"/>
              <a:gd name="connsiteY9" fmla="*/ 1620837 h 1620837"/>
              <a:gd name="connsiteX10" fmla="*/ 1427162 w 2616199"/>
              <a:gd name="connsiteY10" fmla="*/ 1587500 h 1620837"/>
              <a:gd name="connsiteX11" fmla="*/ 1290637 w 2616199"/>
              <a:gd name="connsiteY11" fmla="*/ 1557337 h 1620837"/>
              <a:gd name="connsiteX12" fmla="*/ 1158875 w 2616199"/>
              <a:gd name="connsiteY12" fmla="*/ 1516062 h 1620837"/>
              <a:gd name="connsiteX13" fmla="*/ 952500 w 2616199"/>
              <a:gd name="connsiteY13" fmla="*/ 1433512 h 1620837"/>
              <a:gd name="connsiteX14" fmla="*/ 738187 w 2616199"/>
              <a:gd name="connsiteY14" fmla="*/ 1312862 h 1620837"/>
              <a:gd name="connsiteX15" fmla="*/ 611187 w 2616199"/>
              <a:gd name="connsiteY15" fmla="*/ 1212850 h 1620837"/>
              <a:gd name="connsiteX16" fmla="*/ 506412 w 2616199"/>
              <a:gd name="connsiteY16" fmla="*/ 1106487 h 1620837"/>
              <a:gd name="connsiteX17" fmla="*/ 428625 w 2616199"/>
              <a:gd name="connsiteY17" fmla="*/ 1038225 h 1620837"/>
              <a:gd name="connsiteX18" fmla="*/ 309562 w 2616199"/>
              <a:gd name="connsiteY18" fmla="*/ 877887 h 1620837"/>
              <a:gd name="connsiteX19" fmla="*/ 193675 w 2616199"/>
              <a:gd name="connsiteY19" fmla="*/ 709612 h 1620837"/>
              <a:gd name="connsiteX20" fmla="*/ 120650 w 2616199"/>
              <a:gd name="connsiteY20" fmla="*/ 549275 h 1620837"/>
              <a:gd name="connsiteX21" fmla="*/ 73025 w 2616199"/>
              <a:gd name="connsiteY21" fmla="*/ 430212 h 1620837"/>
              <a:gd name="connsiteX22" fmla="*/ 0 w 2616199"/>
              <a:gd name="connsiteY22" fmla="*/ 122237 h 1620837"/>
              <a:gd name="connsiteX0" fmla="*/ 0 w 2424112"/>
              <a:gd name="connsiteY0" fmla="*/ 122237 h 1620837"/>
              <a:gd name="connsiteX1" fmla="*/ 782637 w 2424112"/>
              <a:gd name="connsiteY1" fmla="*/ 0 h 1620837"/>
              <a:gd name="connsiteX2" fmla="*/ 808037 w 2424112"/>
              <a:gd name="connsiteY2" fmla="*/ 158750 h 1620837"/>
              <a:gd name="connsiteX3" fmla="*/ 901700 w 2424112"/>
              <a:gd name="connsiteY3" fmla="*/ 373062 h 1620837"/>
              <a:gd name="connsiteX4" fmla="*/ 1016000 w 2424112"/>
              <a:gd name="connsiteY4" fmla="*/ 541337 h 1620837"/>
              <a:gd name="connsiteX5" fmla="*/ 2424112 w 2424112"/>
              <a:gd name="connsiteY5" fmla="*/ 1492250 h 1620837"/>
              <a:gd name="connsiteX6" fmla="*/ 2201862 w 2424112"/>
              <a:gd name="connsiteY6" fmla="*/ 1568450 h 1620837"/>
              <a:gd name="connsiteX7" fmla="*/ 1984375 w 2424112"/>
              <a:gd name="connsiteY7" fmla="*/ 1608137 h 1620837"/>
              <a:gd name="connsiteX8" fmla="*/ 1646237 w 2424112"/>
              <a:gd name="connsiteY8" fmla="*/ 1620837 h 1620837"/>
              <a:gd name="connsiteX9" fmla="*/ 1427162 w 2424112"/>
              <a:gd name="connsiteY9" fmla="*/ 1587500 h 1620837"/>
              <a:gd name="connsiteX10" fmla="*/ 1290637 w 2424112"/>
              <a:gd name="connsiteY10" fmla="*/ 1557337 h 1620837"/>
              <a:gd name="connsiteX11" fmla="*/ 1158875 w 2424112"/>
              <a:gd name="connsiteY11" fmla="*/ 1516062 h 1620837"/>
              <a:gd name="connsiteX12" fmla="*/ 952500 w 2424112"/>
              <a:gd name="connsiteY12" fmla="*/ 1433512 h 1620837"/>
              <a:gd name="connsiteX13" fmla="*/ 738187 w 2424112"/>
              <a:gd name="connsiteY13" fmla="*/ 1312862 h 1620837"/>
              <a:gd name="connsiteX14" fmla="*/ 611187 w 2424112"/>
              <a:gd name="connsiteY14" fmla="*/ 1212850 h 1620837"/>
              <a:gd name="connsiteX15" fmla="*/ 506412 w 2424112"/>
              <a:gd name="connsiteY15" fmla="*/ 1106487 h 1620837"/>
              <a:gd name="connsiteX16" fmla="*/ 428625 w 2424112"/>
              <a:gd name="connsiteY16" fmla="*/ 1038225 h 1620837"/>
              <a:gd name="connsiteX17" fmla="*/ 309562 w 2424112"/>
              <a:gd name="connsiteY17" fmla="*/ 877887 h 1620837"/>
              <a:gd name="connsiteX18" fmla="*/ 193675 w 2424112"/>
              <a:gd name="connsiteY18" fmla="*/ 709612 h 1620837"/>
              <a:gd name="connsiteX19" fmla="*/ 120650 w 2424112"/>
              <a:gd name="connsiteY19" fmla="*/ 549275 h 1620837"/>
              <a:gd name="connsiteX20" fmla="*/ 73025 w 2424112"/>
              <a:gd name="connsiteY20" fmla="*/ 430212 h 1620837"/>
              <a:gd name="connsiteX21" fmla="*/ 0 w 2424112"/>
              <a:gd name="connsiteY21" fmla="*/ 122237 h 1620837"/>
              <a:gd name="connsiteX0" fmla="*/ 0 w 2201862"/>
              <a:gd name="connsiteY0" fmla="*/ 122237 h 1620837"/>
              <a:gd name="connsiteX1" fmla="*/ 782637 w 2201862"/>
              <a:gd name="connsiteY1" fmla="*/ 0 h 1620837"/>
              <a:gd name="connsiteX2" fmla="*/ 808037 w 2201862"/>
              <a:gd name="connsiteY2" fmla="*/ 158750 h 1620837"/>
              <a:gd name="connsiteX3" fmla="*/ 901700 w 2201862"/>
              <a:gd name="connsiteY3" fmla="*/ 373062 h 1620837"/>
              <a:gd name="connsiteX4" fmla="*/ 1016000 w 2201862"/>
              <a:gd name="connsiteY4" fmla="*/ 541337 h 1620837"/>
              <a:gd name="connsiteX5" fmla="*/ 2201862 w 2201862"/>
              <a:gd name="connsiteY5" fmla="*/ 1568450 h 1620837"/>
              <a:gd name="connsiteX6" fmla="*/ 1984375 w 2201862"/>
              <a:gd name="connsiteY6" fmla="*/ 1608137 h 1620837"/>
              <a:gd name="connsiteX7" fmla="*/ 1646237 w 2201862"/>
              <a:gd name="connsiteY7" fmla="*/ 1620837 h 1620837"/>
              <a:gd name="connsiteX8" fmla="*/ 1427162 w 2201862"/>
              <a:gd name="connsiteY8" fmla="*/ 1587500 h 1620837"/>
              <a:gd name="connsiteX9" fmla="*/ 1290637 w 2201862"/>
              <a:gd name="connsiteY9" fmla="*/ 1557337 h 1620837"/>
              <a:gd name="connsiteX10" fmla="*/ 1158875 w 2201862"/>
              <a:gd name="connsiteY10" fmla="*/ 1516062 h 1620837"/>
              <a:gd name="connsiteX11" fmla="*/ 952500 w 2201862"/>
              <a:gd name="connsiteY11" fmla="*/ 1433512 h 1620837"/>
              <a:gd name="connsiteX12" fmla="*/ 738187 w 2201862"/>
              <a:gd name="connsiteY12" fmla="*/ 1312862 h 1620837"/>
              <a:gd name="connsiteX13" fmla="*/ 611187 w 2201862"/>
              <a:gd name="connsiteY13" fmla="*/ 1212850 h 1620837"/>
              <a:gd name="connsiteX14" fmla="*/ 506412 w 2201862"/>
              <a:gd name="connsiteY14" fmla="*/ 1106487 h 1620837"/>
              <a:gd name="connsiteX15" fmla="*/ 428625 w 2201862"/>
              <a:gd name="connsiteY15" fmla="*/ 1038225 h 1620837"/>
              <a:gd name="connsiteX16" fmla="*/ 309562 w 2201862"/>
              <a:gd name="connsiteY16" fmla="*/ 877887 h 1620837"/>
              <a:gd name="connsiteX17" fmla="*/ 193675 w 2201862"/>
              <a:gd name="connsiteY17" fmla="*/ 709612 h 1620837"/>
              <a:gd name="connsiteX18" fmla="*/ 120650 w 2201862"/>
              <a:gd name="connsiteY18" fmla="*/ 549275 h 1620837"/>
              <a:gd name="connsiteX19" fmla="*/ 73025 w 2201862"/>
              <a:gd name="connsiteY19" fmla="*/ 430212 h 1620837"/>
              <a:gd name="connsiteX20" fmla="*/ 0 w 2201862"/>
              <a:gd name="connsiteY20" fmla="*/ 122237 h 1620837"/>
              <a:gd name="connsiteX0" fmla="*/ 0 w 1984375"/>
              <a:gd name="connsiteY0" fmla="*/ 122237 h 1620837"/>
              <a:gd name="connsiteX1" fmla="*/ 782637 w 1984375"/>
              <a:gd name="connsiteY1" fmla="*/ 0 h 1620837"/>
              <a:gd name="connsiteX2" fmla="*/ 808037 w 1984375"/>
              <a:gd name="connsiteY2" fmla="*/ 158750 h 1620837"/>
              <a:gd name="connsiteX3" fmla="*/ 901700 w 1984375"/>
              <a:gd name="connsiteY3" fmla="*/ 373062 h 1620837"/>
              <a:gd name="connsiteX4" fmla="*/ 1016000 w 1984375"/>
              <a:gd name="connsiteY4" fmla="*/ 541337 h 1620837"/>
              <a:gd name="connsiteX5" fmla="*/ 1984375 w 1984375"/>
              <a:gd name="connsiteY5" fmla="*/ 1608137 h 1620837"/>
              <a:gd name="connsiteX6" fmla="*/ 1646237 w 1984375"/>
              <a:gd name="connsiteY6" fmla="*/ 1620837 h 1620837"/>
              <a:gd name="connsiteX7" fmla="*/ 1427162 w 1984375"/>
              <a:gd name="connsiteY7" fmla="*/ 1587500 h 1620837"/>
              <a:gd name="connsiteX8" fmla="*/ 1290637 w 1984375"/>
              <a:gd name="connsiteY8" fmla="*/ 1557337 h 1620837"/>
              <a:gd name="connsiteX9" fmla="*/ 1158875 w 1984375"/>
              <a:gd name="connsiteY9" fmla="*/ 1516062 h 1620837"/>
              <a:gd name="connsiteX10" fmla="*/ 952500 w 1984375"/>
              <a:gd name="connsiteY10" fmla="*/ 1433512 h 1620837"/>
              <a:gd name="connsiteX11" fmla="*/ 738187 w 1984375"/>
              <a:gd name="connsiteY11" fmla="*/ 1312862 h 1620837"/>
              <a:gd name="connsiteX12" fmla="*/ 611187 w 1984375"/>
              <a:gd name="connsiteY12" fmla="*/ 1212850 h 1620837"/>
              <a:gd name="connsiteX13" fmla="*/ 506412 w 1984375"/>
              <a:gd name="connsiteY13" fmla="*/ 1106487 h 1620837"/>
              <a:gd name="connsiteX14" fmla="*/ 428625 w 1984375"/>
              <a:gd name="connsiteY14" fmla="*/ 1038225 h 1620837"/>
              <a:gd name="connsiteX15" fmla="*/ 309562 w 1984375"/>
              <a:gd name="connsiteY15" fmla="*/ 877887 h 1620837"/>
              <a:gd name="connsiteX16" fmla="*/ 193675 w 1984375"/>
              <a:gd name="connsiteY16" fmla="*/ 709612 h 1620837"/>
              <a:gd name="connsiteX17" fmla="*/ 120650 w 1984375"/>
              <a:gd name="connsiteY17" fmla="*/ 549275 h 1620837"/>
              <a:gd name="connsiteX18" fmla="*/ 73025 w 1984375"/>
              <a:gd name="connsiteY18" fmla="*/ 430212 h 1620837"/>
              <a:gd name="connsiteX19" fmla="*/ 0 w 1984375"/>
              <a:gd name="connsiteY19" fmla="*/ 122237 h 1620837"/>
              <a:gd name="connsiteX0" fmla="*/ 0 w 1646236"/>
              <a:gd name="connsiteY0" fmla="*/ 122237 h 1620837"/>
              <a:gd name="connsiteX1" fmla="*/ 782637 w 1646236"/>
              <a:gd name="connsiteY1" fmla="*/ 0 h 1620837"/>
              <a:gd name="connsiteX2" fmla="*/ 808037 w 1646236"/>
              <a:gd name="connsiteY2" fmla="*/ 158750 h 1620837"/>
              <a:gd name="connsiteX3" fmla="*/ 901700 w 1646236"/>
              <a:gd name="connsiteY3" fmla="*/ 373062 h 1620837"/>
              <a:gd name="connsiteX4" fmla="*/ 1016000 w 1646236"/>
              <a:gd name="connsiteY4" fmla="*/ 541337 h 1620837"/>
              <a:gd name="connsiteX5" fmla="*/ 1646237 w 1646236"/>
              <a:gd name="connsiteY5" fmla="*/ 1620837 h 1620837"/>
              <a:gd name="connsiteX6" fmla="*/ 1427162 w 1646236"/>
              <a:gd name="connsiteY6" fmla="*/ 1587500 h 1620837"/>
              <a:gd name="connsiteX7" fmla="*/ 1290637 w 1646236"/>
              <a:gd name="connsiteY7" fmla="*/ 1557337 h 1620837"/>
              <a:gd name="connsiteX8" fmla="*/ 1158875 w 1646236"/>
              <a:gd name="connsiteY8" fmla="*/ 1516062 h 1620837"/>
              <a:gd name="connsiteX9" fmla="*/ 952500 w 1646236"/>
              <a:gd name="connsiteY9" fmla="*/ 1433512 h 1620837"/>
              <a:gd name="connsiteX10" fmla="*/ 738187 w 1646236"/>
              <a:gd name="connsiteY10" fmla="*/ 1312862 h 1620837"/>
              <a:gd name="connsiteX11" fmla="*/ 611187 w 1646236"/>
              <a:gd name="connsiteY11" fmla="*/ 1212850 h 1620837"/>
              <a:gd name="connsiteX12" fmla="*/ 506412 w 1646236"/>
              <a:gd name="connsiteY12" fmla="*/ 1106487 h 1620837"/>
              <a:gd name="connsiteX13" fmla="*/ 428625 w 1646236"/>
              <a:gd name="connsiteY13" fmla="*/ 1038225 h 1620837"/>
              <a:gd name="connsiteX14" fmla="*/ 309562 w 1646236"/>
              <a:gd name="connsiteY14" fmla="*/ 877887 h 1620837"/>
              <a:gd name="connsiteX15" fmla="*/ 193675 w 1646236"/>
              <a:gd name="connsiteY15" fmla="*/ 709612 h 1620837"/>
              <a:gd name="connsiteX16" fmla="*/ 120650 w 1646236"/>
              <a:gd name="connsiteY16" fmla="*/ 549275 h 1620837"/>
              <a:gd name="connsiteX17" fmla="*/ 73025 w 1646236"/>
              <a:gd name="connsiteY17" fmla="*/ 430212 h 1620837"/>
              <a:gd name="connsiteX18" fmla="*/ 0 w 1646236"/>
              <a:gd name="connsiteY18" fmla="*/ 122237 h 1620837"/>
              <a:gd name="connsiteX0" fmla="*/ 0 w 1427162"/>
              <a:gd name="connsiteY0" fmla="*/ 122237 h 1587500"/>
              <a:gd name="connsiteX1" fmla="*/ 782637 w 1427162"/>
              <a:gd name="connsiteY1" fmla="*/ 0 h 1587500"/>
              <a:gd name="connsiteX2" fmla="*/ 808037 w 1427162"/>
              <a:gd name="connsiteY2" fmla="*/ 158750 h 1587500"/>
              <a:gd name="connsiteX3" fmla="*/ 901700 w 1427162"/>
              <a:gd name="connsiteY3" fmla="*/ 373062 h 1587500"/>
              <a:gd name="connsiteX4" fmla="*/ 1016000 w 1427162"/>
              <a:gd name="connsiteY4" fmla="*/ 541337 h 1587500"/>
              <a:gd name="connsiteX5" fmla="*/ 1427162 w 1427162"/>
              <a:gd name="connsiteY5" fmla="*/ 1587500 h 1587500"/>
              <a:gd name="connsiteX6" fmla="*/ 1290637 w 1427162"/>
              <a:gd name="connsiteY6" fmla="*/ 1557337 h 1587500"/>
              <a:gd name="connsiteX7" fmla="*/ 1158875 w 1427162"/>
              <a:gd name="connsiteY7" fmla="*/ 1516062 h 1587500"/>
              <a:gd name="connsiteX8" fmla="*/ 952500 w 1427162"/>
              <a:gd name="connsiteY8" fmla="*/ 1433512 h 1587500"/>
              <a:gd name="connsiteX9" fmla="*/ 738187 w 1427162"/>
              <a:gd name="connsiteY9" fmla="*/ 1312862 h 1587500"/>
              <a:gd name="connsiteX10" fmla="*/ 611187 w 1427162"/>
              <a:gd name="connsiteY10" fmla="*/ 1212850 h 1587500"/>
              <a:gd name="connsiteX11" fmla="*/ 506412 w 1427162"/>
              <a:gd name="connsiteY11" fmla="*/ 1106487 h 1587500"/>
              <a:gd name="connsiteX12" fmla="*/ 428625 w 1427162"/>
              <a:gd name="connsiteY12" fmla="*/ 1038225 h 1587500"/>
              <a:gd name="connsiteX13" fmla="*/ 309562 w 1427162"/>
              <a:gd name="connsiteY13" fmla="*/ 877887 h 1587500"/>
              <a:gd name="connsiteX14" fmla="*/ 193675 w 1427162"/>
              <a:gd name="connsiteY14" fmla="*/ 709612 h 1587500"/>
              <a:gd name="connsiteX15" fmla="*/ 120650 w 1427162"/>
              <a:gd name="connsiteY15" fmla="*/ 549275 h 1587500"/>
              <a:gd name="connsiteX16" fmla="*/ 73025 w 1427162"/>
              <a:gd name="connsiteY16" fmla="*/ 430212 h 1587500"/>
              <a:gd name="connsiteX17" fmla="*/ 0 w 1427162"/>
              <a:gd name="connsiteY17" fmla="*/ 122237 h 1587500"/>
              <a:gd name="connsiteX0" fmla="*/ 0 w 1290637"/>
              <a:gd name="connsiteY0" fmla="*/ 122237 h 1557337"/>
              <a:gd name="connsiteX1" fmla="*/ 782637 w 1290637"/>
              <a:gd name="connsiteY1" fmla="*/ 0 h 1557337"/>
              <a:gd name="connsiteX2" fmla="*/ 808037 w 1290637"/>
              <a:gd name="connsiteY2" fmla="*/ 158750 h 1557337"/>
              <a:gd name="connsiteX3" fmla="*/ 901700 w 1290637"/>
              <a:gd name="connsiteY3" fmla="*/ 373062 h 1557337"/>
              <a:gd name="connsiteX4" fmla="*/ 1016000 w 1290637"/>
              <a:gd name="connsiteY4" fmla="*/ 541337 h 1557337"/>
              <a:gd name="connsiteX5" fmla="*/ 1290637 w 1290637"/>
              <a:gd name="connsiteY5" fmla="*/ 1557337 h 1557337"/>
              <a:gd name="connsiteX6" fmla="*/ 1158875 w 1290637"/>
              <a:gd name="connsiteY6" fmla="*/ 1516062 h 1557337"/>
              <a:gd name="connsiteX7" fmla="*/ 952500 w 1290637"/>
              <a:gd name="connsiteY7" fmla="*/ 1433512 h 1557337"/>
              <a:gd name="connsiteX8" fmla="*/ 738187 w 1290637"/>
              <a:gd name="connsiteY8" fmla="*/ 1312862 h 1557337"/>
              <a:gd name="connsiteX9" fmla="*/ 611187 w 1290637"/>
              <a:gd name="connsiteY9" fmla="*/ 1212850 h 1557337"/>
              <a:gd name="connsiteX10" fmla="*/ 506412 w 1290637"/>
              <a:gd name="connsiteY10" fmla="*/ 1106487 h 1557337"/>
              <a:gd name="connsiteX11" fmla="*/ 428625 w 1290637"/>
              <a:gd name="connsiteY11" fmla="*/ 1038225 h 1557337"/>
              <a:gd name="connsiteX12" fmla="*/ 309562 w 1290637"/>
              <a:gd name="connsiteY12" fmla="*/ 877887 h 1557337"/>
              <a:gd name="connsiteX13" fmla="*/ 193675 w 1290637"/>
              <a:gd name="connsiteY13" fmla="*/ 709612 h 1557337"/>
              <a:gd name="connsiteX14" fmla="*/ 120650 w 1290637"/>
              <a:gd name="connsiteY14" fmla="*/ 549275 h 1557337"/>
              <a:gd name="connsiteX15" fmla="*/ 73025 w 1290637"/>
              <a:gd name="connsiteY15" fmla="*/ 430212 h 1557337"/>
              <a:gd name="connsiteX16" fmla="*/ 0 w 1290637"/>
              <a:gd name="connsiteY16" fmla="*/ 122237 h 1557337"/>
              <a:gd name="connsiteX0" fmla="*/ 0 w 1158875"/>
              <a:gd name="connsiteY0" fmla="*/ 122237 h 1516062"/>
              <a:gd name="connsiteX1" fmla="*/ 782637 w 1158875"/>
              <a:gd name="connsiteY1" fmla="*/ 0 h 1516062"/>
              <a:gd name="connsiteX2" fmla="*/ 808037 w 1158875"/>
              <a:gd name="connsiteY2" fmla="*/ 158750 h 1516062"/>
              <a:gd name="connsiteX3" fmla="*/ 901700 w 1158875"/>
              <a:gd name="connsiteY3" fmla="*/ 373062 h 1516062"/>
              <a:gd name="connsiteX4" fmla="*/ 1016000 w 1158875"/>
              <a:gd name="connsiteY4" fmla="*/ 541337 h 1516062"/>
              <a:gd name="connsiteX5" fmla="*/ 1158875 w 1158875"/>
              <a:gd name="connsiteY5" fmla="*/ 1516062 h 1516062"/>
              <a:gd name="connsiteX6" fmla="*/ 952500 w 1158875"/>
              <a:gd name="connsiteY6" fmla="*/ 1433512 h 1516062"/>
              <a:gd name="connsiteX7" fmla="*/ 738187 w 1158875"/>
              <a:gd name="connsiteY7" fmla="*/ 1312862 h 1516062"/>
              <a:gd name="connsiteX8" fmla="*/ 611187 w 1158875"/>
              <a:gd name="connsiteY8" fmla="*/ 1212850 h 1516062"/>
              <a:gd name="connsiteX9" fmla="*/ 506412 w 1158875"/>
              <a:gd name="connsiteY9" fmla="*/ 1106487 h 1516062"/>
              <a:gd name="connsiteX10" fmla="*/ 428625 w 1158875"/>
              <a:gd name="connsiteY10" fmla="*/ 1038225 h 1516062"/>
              <a:gd name="connsiteX11" fmla="*/ 309562 w 1158875"/>
              <a:gd name="connsiteY11" fmla="*/ 877887 h 1516062"/>
              <a:gd name="connsiteX12" fmla="*/ 193675 w 1158875"/>
              <a:gd name="connsiteY12" fmla="*/ 709612 h 1516062"/>
              <a:gd name="connsiteX13" fmla="*/ 120650 w 1158875"/>
              <a:gd name="connsiteY13" fmla="*/ 549275 h 1516062"/>
              <a:gd name="connsiteX14" fmla="*/ 73025 w 1158875"/>
              <a:gd name="connsiteY14" fmla="*/ 430212 h 1516062"/>
              <a:gd name="connsiteX15" fmla="*/ 0 w 1158875"/>
              <a:gd name="connsiteY15" fmla="*/ 122237 h 1516062"/>
              <a:gd name="connsiteX0" fmla="*/ 0 w 1016000"/>
              <a:gd name="connsiteY0" fmla="*/ 122237 h 1433512"/>
              <a:gd name="connsiteX1" fmla="*/ 782637 w 1016000"/>
              <a:gd name="connsiteY1" fmla="*/ 0 h 1433512"/>
              <a:gd name="connsiteX2" fmla="*/ 808037 w 1016000"/>
              <a:gd name="connsiteY2" fmla="*/ 158750 h 1433512"/>
              <a:gd name="connsiteX3" fmla="*/ 901700 w 1016000"/>
              <a:gd name="connsiteY3" fmla="*/ 373062 h 1433512"/>
              <a:gd name="connsiteX4" fmla="*/ 1016000 w 1016000"/>
              <a:gd name="connsiteY4" fmla="*/ 541337 h 1433512"/>
              <a:gd name="connsiteX5" fmla="*/ 952500 w 1016000"/>
              <a:gd name="connsiteY5" fmla="*/ 1433512 h 1433512"/>
              <a:gd name="connsiteX6" fmla="*/ 738187 w 1016000"/>
              <a:gd name="connsiteY6" fmla="*/ 1312862 h 1433512"/>
              <a:gd name="connsiteX7" fmla="*/ 611187 w 1016000"/>
              <a:gd name="connsiteY7" fmla="*/ 1212850 h 1433512"/>
              <a:gd name="connsiteX8" fmla="*/ 506412 w 1016000"/>
              <a:gd name="connsiteY8" fmla="*/ 1106487 h 1433512"/>
              <a:gd name="connsiteX9" fmla="*/ 428625 w 1016000"/>
              <a:gd name="connsiteY9" fmla="*/ 1038225 h 1433512"/>
              <a:gd name="connsiteX10" fmla="*/ 309562 w 1016000"/>
              <a:gd name="connsiteY10" fmla="*/ 877887 h 1433512"/>
              <a:gd name="connsiteX11" fmla="*/ 193675 w 1016000"/>
              <a:gd name="connsiteY11" fmla="*/ 709612 h 1433512"/>
              <a:gd name="connsiteX12" fmla="*/ 120650 w 1016000"/>
              <a:gd name="connsiteY12" fmla="*/ 549275 h 1433512"/>
              <a:gd name="connsiteX13" fmla="*/ 73025 w 1016000"/>
              <a:gd name="connsiteY13" fmla="*/ 430212 h 1433512"/>
              <a:gd name="connsiteX14" fmla="*/ 0 w 1016000"/>
              <a:gd name="connsiteY14" fmla="*/ 122237 h 1433512"/>
              <a:gd name="connsiteX0" fmla="*/ 0 w 1016000"/>
              <a:gd name="connsiteY0" fmla="*/ 122237 h 1312862"/>
              <a:gd name="connsiteX1" fmla="*/ 782637 w 1016000"/>
              <a:gd name="connsiteY1" fmla="*/ 0 h 1312862"/>
              <a:gd name="connsiteX2" fmla="*/ 808037 w 1016000"/>
              <a:gd name="connsiteY2" fmla="*/ 158750 h 1312862"/>
              <a:gd name="connsiteX3" fmla="*/ 901700 w 1016000"/>
              <a:gd name="connsiteY3" fmla="*/ 373062 h 1312862"/>
              <a:gd name="connsiteX4" fmla="*/ 1016000 w 1016000"/>
              <a:gd name="connsiteY4" fmla="*/ 541337 h 1312862"/>
              <a:gd name="connsiteX5" fmla="*/ 738187 w 1016000"/>
              <a:gd name="connsiteY5" fmla="*/ 1312862 h 1312862"/>
              <a:gd name="connsiteX6" fmla="*/ 611187 w 1016000"/>
              <a:gd name="connsiteY6" fmla="*/ 1212850 h 1312862"/>
              <a:gd name="connsiteX7" fmla="*/ 506412 w 1016000"/>
              <a:gd name="connsiteY7" fmla="*/ 1106487 h 1312862"/>
              <a:gd name="connsiteX8" fmla="*/ 428625 w 1016000"/>
              <a:gd name="connsiteY8" fmla="*/ 1038225 h 1312862"/>
              <a:gd name="connsiteX9" fmla="*/ 309562 w 1016000"/>
              <a:gd name="connsiteY9" fmla="*/ 877887 h 1312862"/>
              <a:gd name="connsiteX10" fmla="*/ 193675 w 1016000"/>
              <a:gd name="connsiteY10" fmla="*/ 709612 h 1312862"/>
              <a:gd name="connsiteX11" fmla="*/ 120650 w 1016000"/>
              <a:gd name="connsiteY11" fmla="*/ 549275 h 1312862"/>
              <a:gd name="connsiteX12" fmla="*/ 73025 w 1016000"/>
              <a:gd name="connsiteY12" fmla="*/ 430212 h 1312862"/>
              <a:gd name="connsiteX13" fmla="*/ 0 w 1016000"/>
              <a:gd name="connsiteY13" fmla="*/ 122237 h 1312862"/>
              <a:gd name="connsiteX0" fmla="*/ 0 w 1016000"/>
              <a:gd name="connsiteY0" fmla="*/ 122237 h 1212850"/>
              <a:gd name="connsiteX1" fmla="*/ 782637 w 1016000"/>
              <a:gd name="connsiteY1" fmla="*/ 0 h 1212850"/>
              <a:gd name="connsiteX2" fmla="*/ 808037 w 1016000"/>
              <a:gd name="connsiteY2" fmla="*/ 158750 h 1212850"/>
              <a:gd name="connsiteX3" fmla="*/ 901700 w 1016000"/>
              <a:gd name="connsiteY3" fmla="*/ 373062 h 1212850"/>
              <a:gd name="connsiteX4" fmla="*/ 1016000 w 1016000"/>
              <a:gd name="connsiteY4" fmla="*/ 541337 h 1212850"/>
              <a:gd name="connsiteX5" fmla="*/ 611187 w 1016000"/>
              <a:gd name="connsiteY5" fmla="*/ 1212850 h 1212850"/>
              <a:gd name="connsiteX6" fmla="*/ 506412 w 1016000"/>
              <a:gd name="connsiteY6" fmla="*/ 1106487 h 1212850"/>
              <a:gd name="connsiteX7" fmla="*/ 428625 w 1016000"/>
              <a:gd name="connsiteY7" fmla="*/ 1038225 h 1212850"/>
              <a:gd name="connsiteX8" fmla="*/ 309562 w 1016000"/>
              <a:gd name="connsiteY8" fmla="*/ 877887 h 1212850"/>
              <a:gd name="connsiteX9" fmla="*/ 193675 w 1016000"/>
              <a:gd name="connsiteY9" fmla="*/ 709612 h 1212850"/>
              <a:gd name="connsiteX10" fmla="*/ 120650 w 1016000"/>
              <a:gd name="connsiteY10" fmla="*/ 549275 h 1212850"/>
              <a:gd name="connsiteX11" fmla="*/ 73025 w 1016000"/>
              <a:gd name="connsiteY11" fmla="*/ 430212 h 1212850"/>
              <a:gd name="connsiteX12" fmla="*/ 0 w 1016000"/>
              <a:gd name="connsiteY12" fmla="*/ 122237 h 1212850"/>
              <a:gd name="connsiteX0" fmla="*/ 0 w 1016000"/>
              <a:gd name="connsiteY0" fmla="*/ 122237 h 1106487"/>
              <a:gd name="connsiteX1" fmla="*/ 782637 w 1016000"/>
              <a:gd name="connsiteY1" fmla="*/ 0 h 1106487"/>
              <a:gd name="connsiteX2" fmla="*/ 808037 w 1016000"/>
              <a:gd name="connsiteY2" fmla="*/ 158750 h 1106487"/>
              <a:gd name="connsiteX3" fmla="*/ 901700 w 1016000"/>
              <a:gd name="connsiteY3" fmla="*/ 373062 h 1106487"/>
              <a:gd name="connsiteX4" fmla="*/ 1016000 w 1016000"/>
              <a:gd name="connsiteY4" fmla="*/ 541337 h 1106487"/>
              <a:gd name="connsiteX5" fmla="*/ 506412 w 1016000"/>
              <a:gd name="connsiteY5" fmla="*/ 1106487 h 1106487"/>
              <a:gd name="connsiteX6" fmla="*/ 428625 w 1016000"/>
              <a:gd name="connsiteY6" fmla="*/ 1038225 h 1106487"/>
              <a:gd name="connsiteX7" fmla="*/ 309562 w 1016000"/>
              <a:gd name="connsiteY7" fmla="*/ 877887 h 1106487"/>
              <a:gd name="connsiteX8" fmla="*/ 193675 w 1016000"/>
              <a:gd name="connsiteY8" fmla="*/ 709612 h 1106487"/>
              <a:gd name="connsiteX9" fmla="*/ 120650 w 1016000"/>
              <a:gd name="connsiteY9" fmla="*/ 549275 h 1106487"/>
              <a:gd name="connsiteX10" fmla="*/ 73025 w 1016000"/>
              <a:gd name="connsiteY10" fmla="*/ 430212 h 1106487"/>
              <a:gd name="connsiteX11" fmla="*/ 0 w 1016000"/>
              <a:gd name="connsiteY11" fmla="*/ 122237 h 1106487"/>
              <a:gd name="connsiteX0" fmla="*/ 0 w 1016000"/>
              <a:gd name="connsiteY0" fmla="*/ 122237 h 1038225"/>
              <a:gd name="connsiteX1" fmla="*/ 782637 w 1016000"/>
              <a:gd name="connsiteY1" fmla="*/ 0 h 1038225"/>
              <a:gd name="connsiteX2" fmla="*/ 808037 w 1016000"/>
              <a:gd name="connsiteY2" fmla="*/ 158750 h 1038225"/>
              <a:gd name="connsiteX3" fmla="*/ 901700 w 1016000"/>
              <a:gd name="connsiteY3" fmla="*/ 373062 h 1038225"/>
              <a:gd name="connsiteX4" fmla="*/ 1016000 w 1016000"/>
              <a:gd name="connsiteY4" fmla="*/ 541337 h 1038225"/>
              <a:gd name="connsiteX5" fmla="*/ 428625 w 1016000"/>
              <a:gd name="connsiteY5" fmla="*/ 1038225 h 1038225"/>
              <a:gd name="connsiteX6" fmla="*/ 309562 w 1016000"/>
              <a:gd name="connsiteY6" fmla="*/ 877887 h 1038225"/>
              <a:gd name="connsiteX7" fmla="*/ 193675 w 1016000"/>
              <a:gd name="connsiteY7" fmla="*/ 709612 h 1038225"/>
              <a:gd name="connsiteX8" fmla="*/ 120650 w 1016000"/>
              <a:gd name="connsiteY8" fmla="*/ 549275 h 1038225"/>
              <a:gd name="connsiteX9" fmla="*/ 73025 w 1016000"/>
              <a:gd name="connsiteY9" fmla="*/ 430212 h 1038225"/>
              <a:gd name="connsiteX10" fmla="*/ 0 w 1016000"/>
              <a:gd name="connsiteY10" fmla="*/ 122237 h 1038225"/>
              <a:gd name="connsiteX0" fmla="*/ 0 w 1016000"/>
              <a:gd name="connsiteY0" fmla="*/ 122237 h 1038225"/>
              <a:gd name="connsiteX1" fmla="*/ 782637 w 1016000"/>
              <a:gd name="connsiteY1" fmla="*/ 0 h 1038225"/>
              <a:gd name="connsiteX2" fmla="*/ 866212 w 1016000"/>
              <a:gd name="connsiteY2" fmla="*/ 199986 h 1038225"/>
              <a:gd name="connsiteX3" fmla="*/ 901700 w 1016000"/>
              <a:gd name="connsiteY3" fmla="*/ 373062 h 1038225"/>
              <a:gd name="connsiteX4" fmla="*/ 1016000 w 1016000"/>
              <a:gd name="connsiteY4" fmla="*/ 541337 h 1038225"/>
              <a:gd name="connsiteX5" fmla="*/ 428625 w 1016000"/>
              <a:gd name="connsiteY5" fmla="*/ 1038225 h 1038225"/>
              <a:gd name="connsiteX6" fmla="*/ 309562 w 1016000"/>
              <a:gd name="connsiteY6" fmla="*/ 877887 h 1038225"/>
              <a:gd name="connsiteX7" fmla="*/ 193675 w 1016000"/>
              <a:gd name="connsiteY7" fmla="*/ 709612 h 1038225"/>
              <a:gd name="connsiteX8" fmla="*/ 120650 w 1016000"/>
              <a:gd name="connsiteY8" fmla="*/ 549275 h 1038225"/>
              <a:gd name="connsiteX9" fmla="*/ 73025 w 1016000"/>
              <a:gd name="connsiteY9" fmla="*/ 430212 h 1038225"/>
              <a:gd name="connsiteX10" fmla="*/ 0 w 1016000"/>
              <a:gd name="connsiteY10" fmla="*/ 122237 h 1038225"/>
              <a:gd name="connsiteX0" fmla="*/ 0 w 1016000"/>
              <a:gd name="connsiteY0" fmla="*/ 74637 h 990625"/>
              <a:gd name="connsiteX1" fmla="*/ 842790 w 1016000"/>
              <a:gd name="connsiteY1" fmla="*/ 0 h 990625"/>
              <a:gd name="connsiteX2" fmla="*/ 866212 w 1016000"/>
              <a:gd name="connsiteY2" fmla="*/ 152386 h 990625"/>
              <a:gd name="connsiteX3" fmla="*/ 901700 w 1016000"/>
              <a:gd name="connsiteY3" fmla="*/ 325462 h 990625"/>
              <a:gd name="connsiteX4" fmla="*/ 1016000 w 1016000"/>
              <a:gd name="connsiteY4" fmla="*/ 493737 h 990625"/>
              <a:gd name="connsiteX5" fmla="*/ 428625 w 1016000"/>
              <a:gd name="connsiteY5" fmla="*/ 990625 h 990625"/>
              <a:gd name="connsiteX6" fmla="*/ 309562 w 1016000"/>
              <a:gd name="connsiteY6" fmla="*/ 830287 h 990625"/>
              <a:gd name="connsiteX7" fmla="*/ 193675 w 1016000"/>
              <a:gd name="connsiteY7" fmla="*/ 662012 h 990625"/>
              <a:gd name="connsiteX8" fmla="*/ 120650 w 1016000"/>
              <a:gd name="connsiteY8" fmla="*/ 501675 h 990625"/>
              <a:gd name="connsiteX9" fmla="*/ 73025 w 1016000"/>
              <a:gd name="connsiteY9" fmla="*/ 382612 h 990625"/>
              <a:gd name="connsiteX10" fmla="*/ 0 w 1016000"/>
              <a:gd name="connsiteY10" fmla="*/ 74637 h 990625"/>
              <a:gd name="connsiteX0" fmla="*/ 0 w 1016000"/>
              <a:gd name="connsiteY0" fmla="*/ 74637 h 990625"/>
              <a:gd name="connsiteX1" fmla="*/ 842790 w 1016000"/>
              <a:gd name="connsiteY1" fmla="*/ 0 h 990625"/>
              <a:gd name="connsiteX2" fmla="*/ 866212 w 1016000"/>
              <a:gd name="connsiteY2" fmla="*/ 152386 h 990625"/>
              <a:gd name="connsiteX3" fmla="*/ 901700 w 1016000"/>
              <a:gd name="connsiteY3" fmla="*/ 325462 h 990625"/>
              <a:gd name="connsiteX4" fmla="*/ 1016000 w 1016000"/>
              <a:gd name="connsiteY4" fmla="*/ 493737 h 990625"/>
              <a:gd name="connsiteX5" fmla="*/ 428625 w 1016000"/>
              <a:gd name="connsiteY5" fmla="*/ 990625 h 990625"/>
              <a:gd name="connsiteX6" fmla="*/ 271594 w 1016000"/>
              <a:gd name="connsiteY6" fmla="*/ 831619 h 990625"/>
              <a:gd name="connsiteX7" fmla="*/ 193675 w 1016000"/>
              <a:gd name="connsiteY7" fmla="*/ 662012 h 990625"/>
              <a:gd name="connsiteX8" fmla="*/ 120650 w 1016000"/>
              <a:gd name="connsiteY8" fmla="*/ 501675 h 990625"/>
              <a:gd name="connsiteX9" fmla="*/ 73025 w 1016000"/>
              <a:gd name="connsiteY9" fmla="*/ 382612 h 990625"/>
              <a:gd name="connsiteX10" fmla="*/ 0 w 1016000"/>
              <a:gd name="connsiteY10" fmla="*/ 74637 h 990625"/>
              <a:gd name="connsiteX0" fmla="*/ 0 w 1016000"/>
              <a:gd name="connsiteY0" fmla="*/ 74637 h 1043983"/>
              <a:gd name="connsiteX1" fmla="*/ 842790 w 1016000"/>
              <a:gd name="connsiteY1" fmla="*/ 0 h 1043983"/>
              <a:gd name="connsiteX2" fmla="*/ 866212 w 1016000"/>
              <a:gd name="connsiteY2" fmla="*/ 152386 h 1043983"/>
              <a:gd name="connsiteX3" fmla="*/ 901700 w 1016000"/>
              <a:gd name="connsiteY3" fmla="*/ 325462 h 1043983"/>
              <a:gd name="connsiteX4" fmla="*/ 1016000 w 1016000"/>
              <a:gd name="connsiteY4" fmla="*/ 493737 h 1043983"/>
              <a:gd name="connsiteX5" fmla="*/ 357978 w 1016000"/>
              <a:gd name="connsiteY5" fmla="*/ 1043983 h 1043983"/>
              <a:gd name="connsiteX6" fmla="*/ 271594 w 1016000"/>
              <a:gd name="connsiteY6" fmla="*/ 831619 h 1043983"/>
              <a:gd name="connsiteX7" fmla="*/ 193675 w 1016000"/>
              <a:gd name="connsiteY7" fmla="*/ 662012 h 1043983"/>
              <a:gd name="connsiteX8" fmla="*/ 120650 w 1016000"/>
              <a:gd name="connsiteY8" fmla="*/ 501675 h 1043983"/>
              <a:gd name="connsiteX9" fmla="*/ 73025 w 1016000"/>
              <a:gd name="connsiteY9" fmla="*/ 382612 h 1043983"/>
              <a:gd name="connsiteX10" fmla="*/ 0 w 1016000"/>
              <a:gd name="connsiteY10" fmla="*/ 74637 h 1043983"/>
              <a:gd name="connsiteX0" fmla="*/ 0 w 1016000"/>
              <a:gd name="connsiteY0" fmla="*/ 74637 h 981852"/>
              <a:gd name="connsiteX1" fmla="*/ 842790 w 1016000"/>
              <a:gd name="connsiteY1" fmla="*/ 0 h 981852"/>
              <a:gd name="connsiteX2" fmla="*/ 866212 w 1016000"/>
              <a:gd name="connsiteY2" fmla="*/ 152386 h 981852"/>
              <a:gd name="connsiteX3" fmla="*/ 901700 w 1016000"/>
              <a:gd name="connsiteY3" fmla="*/ 325462 h 981852"/>
              <a:gd name="connsiteX4" fmla="*/ 1016000 w 1016000"/>
              <a:gd name="connsiteY4" fmla="*/ 493737 h 981852"/>
              <a:gd name="connsiteX5" fmla="*/ 411943 w 1016000"/>
              <a:gd name="connsiteY5" fmla="*/ 981852 h 981852"/>
              <a:gd name="connsiteX6" fmla="*/ 271594 w 1016000"/>
              <a:gd name="connsiteY6" fmla="*/ 831619 h 981852"/>
              <a:gd name="connsiteX7" fmla="*/ 193675 w 1016000"/>
              <a:gd name="connsiteY7" fmla="*/ 662012 h 981852"/>
              <a:gd name="connsiteX8" fmla="*/ 120650 w 1016000"/>
              <a:gd name="connsiteY8" fmla="*/ 501675 h 981852"/>
              <a:gd name="connsiteX9" fmla="*/ 73025 w 1016000"/>
              <a:gd name="connsiteY9" fmla="*/ 382612 h 981852"/>
              <a:gd name="connsiteX10" fmla="*/ 0 w 1016000"/>
              <a:gd name="connsiteY10" fmla="*/ 74637 h 981852"/>
              <a:gd name="connsiteX0" fmla="*/ 0 w 1016000"/>
              <a:gd name="connsiteY0" fmla="*/ 74637 h 981852"/>
              <a:gd name="connsiteX1" fmla="*/ 842790 w 1016000"/>
              <a:gd name="connsiteY1" fmla="*/ 0 h 981852"/>
              <a:gd name="connsiteX2" fmla="*/ 866212 w 1016000"/>
              <a:gd name="connsiteY2" fmla="*/ 152386 h 981852"/>
              <a:gd name="connsiteX3" fmla="*/ 901700 w 1016000"/>
              <a:gd name="connsiteY3" fmla="*/ 325462 h 981852"/>
              <a:gd name="connsiteX4" fmla="*/ 1016000 w 1016000"/>
              <a:gd name="connsiteY4" fmla="*/ 493737 h 981852"/>
              <a:gd name="connsiteX5" fmla="*/ 411943 w 1016000"/>
              <a:gd name="connsiteY5" fmla="*/ 981852 h 981852"/>
              <a:gd name="connsiteX6" fmla="*/ 271594 w 1016000"/>
              <a:gd name="connsiteY6" fmla="*/ 831619 h 981852"/>
              <a:gd name="connsiteX7" fmla="*/ 154376 w 1016000"/>
              <a:gd name="connsiteY7" fmla="*/ 625375 h 981852"/>
              <a:gd name="connsiteX8" fmla="*/ 120650 w 1016000"/>
              <a:gd name="connsiteY8" fmla="*/ 501675 h 981852"/>
              <a:gd name="connsiteX9" fmla="*/ 73025 w 1016000"/>
              <a:gd name="connsiteY9" fmla="*/ 382612 h 981852"/>
              <a:gd name="connsiteX10" fmla="*/ 0 w 1016000"/>
              <a:gd name="connsiteY10" fmla="*/ 74637 h 981852"/>
              <a:gd name="connsiteX0" fmla="*/ 0 w 1016000"/>
              <a:gd name="connsiteY0" fmla="*/ 74637 h 981852"/>
              <a:gd name="connsiteX1" fmla="*/ 842790 w 1016000"/>
              <a:gd name="connsiteY1" fmla="*/ 0 h 981852"/>
              <a:gd name="connsiteX2" fmla="*/ 866212 w 1016000"/>
              <a:gd name="connsiteY2" fmla="*/ 152386 h 981852"/>
              <a:gd name="connsiteX3" fmla="*/ 901700 w 1016000"/>
              <a:gd name="connsiteY3" fmla="*/ 325462 h 981852"/>
              <a:gd name="connsiteX4" fmla="*/ 1016000 w 1016000"/>
              <a:gd name="connsiteY4" fmla="*/ 493737 h 981852"/>
              <a:gd name="connsiteX5" fmla="*/ 411943 w 1016000"/>
              <a:gd name="connsiteY5" fmla="*/ 981852 h 981852"/>
              <a:gd name="connsiteX6" fmla="*/ 271594 w 1016000"/>
              <a:gd name="connsiteY6" fmla="*/ 831619 h 981852"/>
              <a:gd name="connsiteX7" fmla="*/ 154376 w 1016000"/>
              <a:gd name="connsiteY7" fmla="*/ 625375 h 981852"/>
              <a:gd name="connsiteX8" fmla="*/ 120650 w 1016000"/>
              <a:gd name="connsiteY8" fmla="*/ 501675 h 981852"/>
              <a:gd name="connsiteX9" fmla="*/ 40735 w 1016000"/>
              <a:gd name="connsiteY9" fmla="*/ 312395 h 981852"/>
              <a:gd name="connsiteX10" fmla="*/ 0 w 1016000"/>
              <a:gd name="connsiteY10" fmla="*/ 74637 h 981852"/>
              <a:gd name="connsiteX0" fmla="*/ 0 w 1016000"/>
              <a:gd name="connsiteY0" fmla="*/ 74637 h 991956"/>
              <a:gd name="connsiteX1" fmla="*/ 842790 w 1016000"/>
              <a:gd name="connsiteY1" fmla="*/ 0 h 991956"/>
              <a:gd name="connsiteX2" fmla="*/ 866212 w 1016000"/>
              <a:gd name="connsiteY2" fmla="*/ 152386 h 991956"/>
              <a:gd name="connsiteX3" fmla="*/ 901700 w 1016000"/>
              <a:gd name="connsiteY3" fmla="*/ 325462 h 991956"/>
              <a:gd name="connsiteX4" fmla="*/ 1016000 w 1016000"/>
              <a:gd name="connsiteY4" fmla="*/ 493737 h 991956"/>
              <a:gd name="connsiteX5" fmla="*/ 390660 w 1016000"/>
              <a:gd name="connsiteY5" fmla="*/ 991956 h 991956"/>
              <a:gd name="connsiteX6" fmla="*/ 271594 w 1016000"/>
              <a:gd name="connsiteY6" fmla="*/ 831619 h 991956"/>
              <a:gd name="connsiteX7" fmla="*/ 154376 w 1016000"/>
              <a:gd name="connsiteY7" fmla="*/ 625375 h 991956"/>
              <a:gd name="connsiteX8" fmla="*/ 120650 w 1016000"/>
              <a:gd name="connsiteY8" fmla="*/ 501675 h 991956"/>
              <a:gd name="connsiteX9" fmla="*/ 40735 w 1016000"/>
              <a:gd name="connsiteY9" fmla="*/ 312395 h 991956"/>
              <a:gd name="connsiteX10" fmla="*/ 0 w 1016000"/>
              <a:gd name="connsiteY10" fmla="*/ 74637 h 991956"/>
              <a:gd name="connsiteX0" fmla="*/ 0 w 1016000"/>
              <a:gd name="connsiteY0" fmla="*/ 74637 h 991956"/>
              <a:gd name="connsiteX1" fmla="*/ 842790 w 1016000"/>
              <a:gd name="connsiteY1" fmla="*/ 0 h 991956"/>
              <a:gd name="connsiteX2" fmla="*/ 866212 w 1016000"/>
              <a:gd name="connsiteY2" fmla="*/ 152386 h 991956"/>
              <a:gd name="connsiteX3" fmla="*/ 916405 w 1016000"/>
              <a:gd name="connsiteY3" fmla="*/ 327870 h 991956"/>
              <a:gd name="connsiteX4" fmla="*/ 1016000 w 1016000"/>
              <a:gd name="connsiteY4" fmla="*/ 493737 h 991956"/>
              <a:gd name="connsiteX5" fmla="*/ 390660 w 1016000"/>
              <a:gd name="connsiteY5" fmla="*/ 991956 h 991956"/>
              <a:gd name="connsiteX6" fmla="*/ 271594 w 1016000"/>
              <a:gd name="connsiteY6" fmla="*/ 831619 h 991956"/>
              <a:gd name="connsiteX7" fmla="*/ 154376 w 1016000"/>
              <a:gd name="connsiteY7" fmla="*/ 625375 h 991956"/>
              <a:gd name="connsiteX8" fmla="*/ 120650 w 1016000"/>
              <a:gd name="connsiteY8" fmla="*/ 501675 h 991956"/>
              <a:gd name="connsiteX9" fmla="*/ 40735 w 1016000"/>
              <a:gd name="connsiteY9" fmla="*/ 312395 h 991956"/>
              <a:gd name="connsiteX10" fmla="*/ 0 w 1016000"/>
              <a:gd name="connsiteY10" fmla="*/ 74637 h 99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00" h="991956">
                <a:moveTo>
                  <a:pt x="0" y="74637"/>
                </a:moveTo>
                <a:lnTo>
                  <a:pt x="842790" y="0"/>
                </a:lnTo>
                <a:lnTo>
                  <a:pt x="866212" y="152386"/>
                </a:lnTo>
                <a:lnTo>
                  <a:pt x="916405" y="327870"/>
                </a:lnTo>
                <a:lnTo>
                  <a:pt x="1016000" y="493737"/>
                </a:lnTo>
                <a:lnTo>
                  <a:pt x="390660" y="991956"/>
                </a:lnTo>
                <a:lnTo>
                  <a:pt x="271594" y="831619"/>
                </a:lnTo>
                <a:lnTo>
                  <a:pt x="154376" y="625375"/>
                </a:lnTo>
                <a:lnTo>
                  <a:pt x="120650" y="501675"/>
                </a:lnTo>
                <a:lnTo>
                  <a:pt x="40735" y="312395"/>
                </a:lnTo>
                <a:lnTo>
                  <a:pt x="0" y="74637"/>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43A4EA86-05E7-9D47-2E3A-BECF6E6B2BB2}"/>
              </a:ext>
            </a:extLst>
          </p:cNvPr>
          <p:cNvSpPr txBox="1">
            <a:spLocks/>
          </p:cNvSpPr>
          <p:nvPr/>
        </p:nvSpPr>
        <p:spPr>
          <a:xfrm>
            <a:off x="361568" y="1106546"/>
            <a:ext cx="11468864" cy="2436564"/>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dirty="0">
                <a:solidFill>
                  <a:schemeClr val="bg1"/>
                </a:solidFill>
                <a:effectLst>
                  <a:outerShdw blurRad="38100" dist="38100" dir="2700000" algn="tl">
                    <a:srgbClr val="000000">
                      <a:alpha val="43137"/>
                    </a:srgbClr>
                  </a:outerShdw>
                </a:effectLst>
              </a:rPr>
              <a:t>Key Purpose</a:t>
            </a:r>
            <a:r>
              <a:rPr lang="en-US" sz="2000" dirty="0">
                <a:solidFill>
                  <a:schemeClr val="bg1"/>
                </a:solidFill>
                <a:effectLst>
                  <a:outerShdw blurRad="38100" dist="38100" dir="2700000" algn="tl">
                    <a:srgbClr val="000000">
                      <a:alpha val="43137"/>
                    </a:srgbClr>
                  </a:outerShdw>
                </a:effectLst>
              </a:rPr>
              <a:t>:  In January 2023, the Office of Healthcare Equity launched the UW Medicine Equity, Diversity, and Inclusion (EDI) Survey to establish baseline measures of EDI across UW Medicine and generate actionable insights to drive meaningful improvements.</a:t>
            </a:r>
          </a:p>
          <a:p>
            <a:pPr marL="0" indent="0" algn="l">
              <a:buNone/>
            </a:pPr>
            <a:r>
              <a:rPr lang="en-US" sz="2000" dirty="0">
                <a:solidFill>
                  <a:schemeClr val="bg1"/>
                </a:solidFill>
                <a:effectLst>
                  <a:outerShdw blurRad="38100" dist="38100" dir="2700000" algn="tl">
                    <a:srgbClr val="000000">
                      <a:alpha val="43137"/>
                    </a:srgbClr>
                  </a:outerShdw>
                </a:effectLst>
              </a:rPr>
              <a:t>We are now preparing to relaunch the survey this June. It will be the same as before—available to all paid UW Medicine employees, translated into six languages, and taking approximately 12 minutes to complete. A post-survey dashboard will also be available for all employees to view results. The only update is the survey’s name: it is now called the UW Medicine Inclusive Climate Survey.</a:t>
            </a:r>
          </a:p>
        </p:txBody>
      </p:sp>
      <p:pic>
        <p:nvPicPr>
          <p:cNvPr id="16" name="Picture 15" descr="A close-up of a logo&#10;&#10;AI-generated content may be incorrect.">
            <a:extLst>
              <a:ext uri="{FF2B5EF4-FFF2-40B4-BE49-F238E27FC236}">
                <a16:creationId xmlns:a16="http://schemas.microsoft.com/office/drawing/2014/main" id="{D5553BA0-CFD6-66C1-8BDD-C42A0C373FBC}"/>
              </a:ext>
            </a:extLst>
          </p:cNvPr>
          <p:cNvPicPr>
            <a:picLocks noChangeAspect="1"/>
          </p:cNvPicPr>
          <p:nvPr/>
        </p:nvPicPr>
        <p:blipFill>
          <a:blip r:embed="rId4"/>
          <a:stretch>
            <a:fillRect/>
          </a:stretch>
        </p:blipFill>
        <p:spPr>
          <a:xfrm>
            <a:off x="10336370" y="173639"/>
            <a:ext cx="1585229" cy="492621"/>
          </a:xfrm>
          <a:prstGeom prst="rect">
            <a:avLst/>
          </a:prstGeom>
        </p:spPr>
      </p:pic>
    </p:spTree>
    <p:extLst>
      <p:ext uri="{BB962C8B-B14F-4D97-AF65-F5344CB8AC3E}">
        <p14:creationId xmlns:p14="http://schemas.microsoft.com/office/powerpoint/2010/main" val="146259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0CCE6-BA8D-1A71-EFB3-059E7E897143}"/>
              </a:ext>
            </a:extLst>
          </p:cNvPr>
          <p:cNvSpPr>
            <a:spLocks noGrp="1"/>
          </p:cNvSpPr>
          <p:nvPr>
            <p:ph type="title"/>
          </p:nvPr>
        </p:nvSpPr>
        <p:spPr>
          <a:xfrm>
            <a:off x="838200" y="365125"/>
            <a:ext cx="10515600" cy="1325563"/>
          </a:xfrm>
        </p:spPr>
        <p:txBody>
          <a:bodyPr anchor="ctr">
            <a:normAutofit/>
          </a:bodyPr>
          <a:lstStyle/>
          <a:p>
            <a:r>
              <a:rPr lang="en-US"/>
              <a:t>GOALS for 2025 Inclusive Climate Survey</a:t>
            </a:r>
          </a:p>
        </p:txBody>
      </p:sp>
      <p:sp>
        <p:nvSpPr>
          <p:cNvPr id="10" name="Footer Placeholder 3">
            <a:extLst>
              <a:ext uri="{FF2B5EF4-FFF2-40B4-BE49-F238E27FC236}">
                <a16:creationId xmlns:a16="http://schemas.microsoft.com/office/drawing/2014/main" id="{B382F912-7BA4-4E75-85D8-D90A1BADE88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Confidential – Do Not Distribute</a:t>
            </a:r>
          </a:p>
        </p:txBody>
      </p:sp>
      <p:graphicFrame>
        <p:nvGraphicFramePr>
          <p:cNvPr id="6" name="Text Placeholder 3">
            <a:extLst>
              <a:ext uri="{FF2B5EF4-FFF2-40B4-BE49-F238E27FC236}">
                <a16:creationId xmlns:a16="http://schemas.microsoft.com/office/drawing/2014/main" id="{67513ACA-2354-F779-F4FE-3AA1AA6515DE}"/>
              </a:ext>
            </a:extLst>
          </p:cNvPr>
          <p:cNvGraphicFramePr/>
          <p:nvPr>
            <p:extLst>
              <p:ext uri="{D42A27DB-BD31-4B8C-83A1-F6EECF244321}">
                <p14:modId xmlns:p14="http://schemas.microsoft.com/office/powerpoint/2010/main" val="17318522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69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832D2-86C5-FB26-37BF-0D47C49308E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A1BFD574-B0ED-243F-6144-1322476C1B26}"/>
              </a:ext>
            </a:extLst>
          </p:cNvPr>
          <p:cNvSpPr>
            <a:spLocks noGrp="1"/>
          </p:cNvSpPr>
          <p:nvPr>
            <p:ph type="title"/>
          </p:nvPr>
        </p:nvSpPr>
        <p:spPr>
          <a:xfrm>
            <a:off x="838200" y="1"/>
            <a:ext cx="10515600" cy="1117599"/>
          </a:xfrm>
        </p:spPr>
        <p:txBody>
          <a:bodyPr>
            <a:normAutofit/>
          </a:bodyPr>
          <a:lstStyle/>
          <a:p>
            <a:r>
              <a:rPr lang="en-US" sz="4400">
                <a:latin typeface="+mj-lt"/>
              </a:rPr>
              <a:t>UW Medicine Inclusive Climate Survey</a:t>
            </a:r>
            <a:endParaRPr lang="en-US">
              <a:highlight>
                <a:srgbClr val="FFFF00"/>
              </a:highlight>
            </a:endParaRPr>
          </a:p>
        </p:txBody>
      </p:sp>
      <p:sp>
        <p:nvSpPr>
          <p:cNvPr id="2" name="Rectangle 1">
            <a:extLst>
              <a:ext uri="{FF2B5EF4-FFF2-40B4-BE49-F238E27FC236}">
                <a16:creationId xmlns:a16="http://schemas.microsoft.com/office/drawing/2014/main" id="{F8804147-9DA7-86AA-076B-F4EBC7727ADB}"/>
              </a:ext>
            </a:extLst>
          </p:cNvPr>
          <p:cNvSpPr/>
          <p:nvPr/>
        </p:nvSpPr>
        <p:spPr>
          <a:xfrm>
            <a:off x="0" y="30690"/>
            <a:ext cx="8948402" cy="8239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3600">
              <a:latin typeface="+mj-lt"/>
            </a:endParaRPr>
          </a:p>
        </p:txBody>
      </p:sp>
      <p:graphicFrame>
        <p:nvGraphicFramePr>
          <p:cNvPr id="19" name="Content Placeholder 18">
            <a:extLst>
              <a:ext uri="{FF2B5EF4-FFF2-40B4-BE49-F238E27FC236}">
                <a16:creationId xmlns:a16="http://schemas.microsoft.com/office/drawing/2014/main" id="{DE44C5FC-741D-C3F3-B79F-4CFF0772B1A7}"/>
              </a:ext>
            </a:extLst>
          </p:cNvPr>
          <p:cNvGraphicFramePr>
            <a:graphicFrameLocks noGrp="1"/>
          </p:cNvGraphicFramePr>
          <p:nvPr>
            <p:ph idx="1"/>
            <p:extLst>
              <p:ext uri="{D42A27DB-BD31-4B8C-83A1-F6EECF244321}">
                <p14:modId xmlns:p14="http://schemas.microsoft.com/office/powerpoint/2010/main" val="3075398037"/>
              </p:ext>
            </p:extLst>
          </p:nvPr>
        </p:nvGraphicFramePr>
        <p:xfrm>
          <a:off x="393786" y="986971"/>
          <a:ext cx="11404428" cy="5384802"/>
        </p:xfrm>
        <a:graphic>
          <a:graphicData uri="http://schemas.openxmlformats.org/drawingml/2006/table">
            <a:tbl>
              <a:tblPr firstRow="1" bandRow="1">
                <a:tableStyleId>{5C22544A-7EE6-4342-B048-85BDC9FD1C3A}</a:tableStyleId>
              </a:tblPr>
              <a:tblGrid>
                <a:gridCol w="2291357">
                  <a:extLst>
                    <a:ext uri="{9D8B030D-6E8A-4147-A177-3AD203B41FA5}">
                      <a16:colId xmlns:a16="http://schemas.microsoft.com/office/drawing/2014/main" val="3105930885"/>
                    </a:ext>
                  </a:extLst>
                </a:gridCol>
                <a:gridCol w="3730171">
                  <a:extLst>
                    <a:ext uri="{9D8B030D-6E8A-4147-A177-3AD203B41FA5}">
                      <a16:colId xmlns:a16="http://schemas.microsoft.com/office/drawing/2014/main" val="3441062096"/>
                    </a:ext>
                  </a:extLst>
                </a:gridCol>
                <a:gridCol w="5382900">
                  <a:extLst>
                    <a:ext uri="{9D8B030D-6E8A-4147-A177-3AD203B41FA5}">
                      <a16:colId xmlns:a16="http://schemas.microsoft.com/office/drawing/2014/main" val="1592851126"/>
                    </a:ext>
                  </a:extLst>
                </a:gridCol>
              </a:tblGrid>
              <a:tr h="414183">
                <a:tc>
                  <a:txBody>
                    <a:bodyPr/>
                    <a:lstStyle/>
                    <a:p>
                      <a:pPr algn="ctr" rtl="0" fontAlgn="b"/>
                      <a:r>
                        <a:rPr lang="en-US">
                          <a:effectLst/>
                        </a:rPr>
                        <a:t>Feature Area</a:t>
                      </a:r>
                    </a:p>
                  </a:txBody>
                  <a:tcPr marL="28575" marR="28575" marT="19050" marB="19050" anchor="ctr"/>
                </a:tc>
                <a:tc>
                  <a:txBody>
                    <a:bodyPr/>
                    <a:lstStyle/>
                    <a:p>
                      <a:pPr algn="ctr"/>
                      <a:r>
                        <a:rPr lang="en-US"/>
                        <a:t>2023 Foundation</a:t>
                      </a:r>
                    </a:p>
                  </a:txBody>
                  <a:tcPr anchor="ctr"/>
                </a:tc>
                <a:tc>
                  <a:txBody>
                    <a:bodyPr/>
                    <a:lstStyle/>
                    <a:p>
                      <a:pPr algn="ctr"/>
                      <a:r>
                        <a:rPr lang="en-US"/>
                        <a:t>2025 Enhancements</a:t>
                      </a:r>
                    </a:p>
                  </a:txBody>
                  <a:tcPr anchor="ctr"/>
                </a:tc>
                <a:extLst>
                  <a:ext uri="{0D108BD9-81ED-4DB2-BD59-A6C34878D82A}">
                    <a16:rowId xmlns:a16="http://schemas.microsoft.com/office/drawing/2014/main" val="2181657838"/>
                  </a:ext>
                </a:extLst>
              </a:tr>
              <a:tr h="1044601">
                <a:tc>
                  <a:txBody>
                    <a:bodyPr/>
                    <a:lstStyle/>
                    <a:p>
                      <a:pPr algn="ctr" rtl="0" fontAlgn="b"/>
                      <a:r>
                        <a:rPr lang="en-US">
                          <a:effectLst/>
                        </a:rPr>
                        <a:t>Dashboard</a:t>
                      </a:r>
                    </a:p>
                  </a:txBody>
                  <a:tcPr marL="28575" marR="28575" marT="19050" marB="19050" anchor="ctr"/>
                </a:tc>
                <a:tc>
                  <a:txBody>
                    <a:bodyPr/>
                    <a:lstStyle/>
                    <a:p>
                      <a:pPr algn="ctr" rtl="0" fontAlgn="b"/>
                      <a:r>
                        <a:rPr lang="en-US">
                          <a:effectLst/>
                        </a:rPr>
                        <a:t>Public &amp; Private Views</a:t>
                      </a:r>
                    </a:p>
                  </a:txBody>
                  <a:tcPr marL="28575" marR="28575" marT="19050" marB="19050" anchor="ctr"/>
                </a:tc>
                <a:tc>
                  <a:txBody>
                    <a:bodyPr/>
                    <a:lstStyle/>
                    <a:p>
                      <a:pPr algn="ctr" rtl="0" fontAlgn="b"/>
                      <a:r>
                        <a:rPr lang="en-US">
                          <a:effectLst/>
                        </a:rPr>
                        <a:t>+ New Views (Feedback-Driven + Trending data), Deeper Drill-Down (Staff Roles  &amp; Professorial Tracks)</a:t>
                      </a:r>
                    </a:p>
                  </a:txBody>
                  <a:tcPr marL="0" marR="0" marT="19050" marB="19050" anchor="ctr"/>
                </a:tc>
                <a:extLst>
                  <a:ext uri="{0D108BD9-81ED-4DB2-BD59-A6C34878D82A}">
                    <a16:rowId xmlns:a16="http://schemas.microsoft.com/office/drawing/2014/main" val="3588526499"/>
                  </a:ext>
                </a:extLst>
              </a:tr>
              <a:tr h="1044601">
                <a:tc>
                  <a:txBody>
                    <a:bodyPr/>
                    <a:lstStyle/>
                    <a:p>
                      <a:pPr algn="ctr" rtl="0" fontAlgn="b"/>
                      <a:r>
                        <a:rPr lang="en-US">
                          <a:effectLst/>
                        </a:rPr>
                        <a:t>Reporting</a:t>
                      </a:r>
                    </a:p>
                  </a:txBody>
                  <a:tcPr marL="28575" marR="28575" marT="19050" marB="19050" anchor="ctr"/>
                </a:tc>
                <a:tc>
                  <a:txBody>
                    <a:bodyPr/>
                    <a:lstStyle/>
                    <a:p>
                      <a:pPr algn="ctr" rtl="0" fontAlgn="b"/>
                      <a:r>
                        <a:rPr lang="en-US">
                          <a:effectLst/>
                        </a:rPr>
                        <a:t>One Report (~5 </a:t>
                      </a:r>
                      <a:r>
                        <a:rPr lang="en-US" err="1">
                          <a:effectLst/>
                        </a:rPr>
                        <a:t>mo</a:t>
                      </a:r>
                      <a:r>
                        <a:rPr lang="en-US">
                          <a:effectLst/>
                        </a:rPr>
                        <a:t>)</a:t>
                      </a:r>
                    </a:p>
                  </a:txBody>
                  <a:tcPr marL="28575" marR="28575" marT="19050" marB="19050" anchor="ctr"/>
                </a:tc>
                <a:tc>
                  <a:txBody>
                    <a:bodyPr/>
                    <a:lstStyle/>
                    <a:p>
                      <a:pPr algn="ctr" rtl="0" fontAlgn="b"/>
                      <a:r>
                        <a:rPr lang="en-US">
                          <a:effectLst/>
                        </a:rPr>
                        <a:t>🚀 Faster (~2 </a:t>
                      </a:r>
                      <a:r>
                        <a:rPr lang="en-US" err="1">
                          <a:effectLst/>
                        </a:rPr>
                        <a:t>mo</a:t>
                      </a:r>
                      <a:r>
                        <a:rPr lang="en-US">
                          <a:effectLst/>
                        </a:rPr>
                        <a:t>), Individual Leader Reports, Presentation Kits Provided</a:t>
                      </a:r>
                    </a:p>
                  </a:txBody>
                  <a:tcPr marL="0" marR="0" marT="19050" marB="19050" anchor="ctr"/>
                </a:tc>
                <a:extLst>
                  <a:ext uri="{0D108BD9-81ED-4DB2-BD59-A6C34878D82A}">
                    <a16:rowId xmlns:a16="http://schemas.microsoft.com/office/drawing/2014/main" val="1060833965"/>
                  </a:ext>
                </a:extLst>
              </a:tr>
              <a:tr h="1044601">
                <a:tc>
                  <a:txBody>
                    <a:bodyPr/>
                    <a:lstStyle/>
                    <a:p>
                      <a:pPr algn="ctr" rtl="0" fontAlgn="b"/>
                      <a:r>
                        <a:rPr lang="en-US">
                          <a:effectLst/>
                        </a:rPr>
                        <a:t>Action Planning</a:t>
                      </a:r>
                    </a:p>
                  </a:txBody>
                  <a:tcPr marL="28575" marR="28575" marT="19050" marB="19050" anchor="ctr"/>
                </a:tc>
                <a:tc>
                  <a:txBody>
                    <a:bodyPr/>
                    <a:lstStyle/>
                    <a:p>
                      <a:pPr algn="ctr" rtl="0" fontAlgn="b"/>
                      <a:r>
                        <a:rPr lang="en-US">
                          <a:effectLst/>
                        </a:rPr>
                        <a:t>33 Action Plans Completed</a:t>
                      </a:r>
                    </a:p>
                    <a:p>
                      <a:pPr algn="ctr" rtl="0" fontAlgn="b"/>
                      <a:r>
                        <a:rPr lang="en-US">
                          <a:effectLst/>
                        </a:rPr>
                        <a:t>48 Leadership teams engaged</a:t>
                      </a:r>
                    </a:p>
                    <a:p>
                      <a:pPr algn="ctr" rtl="0" fontAlgn="b"/>
                      <a:r>
                        <a:rPr lang="en-US">
                          <a:effectLst/>
                        </a:rPr>
                        <a:t>2024 Workforce Experience Event</a:t>
                      </a:r>
                    </a:p>
                  </a:txBody>
                  <a:tcPr marL="28575" marR="28575" marT="19050" marB="19050" anchor="ctr"/>
                </a:tc>
                <a:tc>
                  <a:txBody>
                    <a:bodyPr/>
                    <a:lstStyle/>
                    <a:p>
                      <a:pPr algn="ctr" rtl="0" fontAlgn="b"/>
                      <a:r>
                        <a:rPr lang="en-US">
                          <a:effectLst/>
                        </a:rPr>
                        <a:t>🎯 </a:t>
                      </a:r>
                      <a:r>
                        <a:rPr lang="en-US">
                          <a:effectLst/>
                          <a:highlight>
                            <a:srgbClr val="FFFF00"/>
                          </a:highlight>
                        </a:rPr>
                        <a:t>Direct Leadership Follow-Up </a:t>
                      </a:r>
                      <a:r>
                        <a:rPr lang="en-US">
                          <a:effectLst/>
                        </a:rPr>
                        <a:t>(Accountability), Alignment w/ Blueprint 3.0</a:t>
                      </a:r>
                    </a:p>
                    <a:p>
                      <a:pPr algn="ctr" rtl="0" fontAlgn="b"/>
                      <a:r>
                        <a:rPr lang="en-US">
                          <a:effectLst/>
                          <a:highlight>
                            <a:srgbClr val="FFFF00"/>
                          </a:highlight>
                        </a:rPr>
                        <a:t>Systemwide interventions</a:t>
                      </a:r>
                    </a:p>
                  </a:txBody>
                  <a:tcPr marL="0" marR="0" marT="19050" marB="19050" anchor="ctr"/>
                </a:tc>
                <a:extLst>
                  <a:ext uri="{0D108BD9-81ED-4DB2-BD59-A6C34878D82A}">
                    <a16:rowId xmlns:a16="http://schemas.microsoft.com/office/drawing/2014/main" val="4065961329"/>
                  </a:ext>
                </a:extLst>
              </a:tr>
              <a:tr h="1044601">
                <a:tc>
                  <a:txBody>
                    <a:bodyPr/>
                    <a:lstStyle/>
                    <a:p>
                      <a:pPr algn="ctr" rtl="0" fontAlgn="b"/>
                      <a:r>
                        <a:rPr lang="en-US">
                          <a:effectLst/>
                        </a:rPr>
                        <a:t>Skill Building</a:t>
                      </a:r>
                    </a:p>
                  </a:txBody>
                  <a:tcPr marL="28575" marR="28575" marT="19050" marB="19050" anchor="ctr"/>
                </a:tc>
                <a:tc>
                  <a:txBody>
                    <a:bodyPr/>
                    <a:lstStyle/>
                    <a:p>
                      <a:pPr algn="ctr" rtl="0" fontAlgn="b"/>
                      <a:r>
                        <a:rPr lang="en-US">
                          <a:effectLst/>
                        </a:rPr>
                        <a:t>(Initial resources established)</a:t>
                      </a:r>
                    </a:p>
                  </a:txBody>
                  <a:tcPr marL="28575" marR="28575" marT="19050" marB="19050" anchor="ctr"/>
                </a:tc>
                <a:tc>
                  <a:txBody>
                    <a:bodyPr/>
                    <a:lstStyle/>
                    <a:p>
                      <a:pPr algn="ctr" rtl="0" fontAlgn="b"/>
                      <a:r>
                        <a:rPr lang="en-US">
                          <a:effectLst/>
                        </a:rPr>
                        <a:t>💡 Focused Trainings: Psych Safety, Restorative Practices, Bystander Intervention, etc.</a:t>
                      </a:r>
                    </a:p>
                  </a:txBody>
                  <a:tcPr marL="0" marR="0" marT="19050" marB="19050" anchor="ctr"/>
                </a:tc>
                <a:extLst>
                  <a:ext uri="{0D108BD9-81ED-4DB2-BD59-A6C34878D82A}">
                    <a16:rowId xmlns:a16="http://schemas.microsoft.com/office/drawing/2014/main" val="406308371"/>
                  </a:ext>
                </a:extLst>
              </a:tr>
              <a:tr h="792215">
                <a:tc>
                  <a:txBody>
                    <a:bodyPr/>
                    <a:lstStyle/>
                    <a:p>
                      <a:pPr algn="ctr" rtl="0" fontAlgn="b"/>
                      <a:r>
                        <a:rPr lang="en-US">
                          <a:effectLst/>
                        </a:rPr>
                        <a:t>Participation</a:t>
                      </a:r>
                    </a:p>
                  </a:txBody>
                  <a:tcPr marL="28575" marR="28575" marT="19050" marB="19050" anchor="ctr"/>
                </a:tc>
                <a:tc>
                  <a:txBody>
                    <a:bodyPr/>
                    <a:lstStyle/>
                    <a:p>
                      <a:pPr algn="ctr" rtl="0" fontAlgn="b"/>
                      <a:r>
                        <a:rPr lang="en-US">
                          <a:effectLst/>
                        </a:rPr>
                        <a:t>39% Response Rate (~10k voices) </a:t>
                      </a:r>
                    </a:p>
                  </a:txBody>
                  <a:tcPr marL="28575" marR="28575" marT="19050" marB="19050" anchor="ctr"/>
                </a:tc>
                <a:tc>
                  <a:txBody>
                    <a:bodyPr/>
                    <a:lstStyle/>
                    <a:p>
                      <a:pPr algn="ctr" rtl="0" fontAlgn="b"/>
                      <a:r>
                        <a:rPr lang="en-US">
                          <a:effectLst/>
                        </a:rPr>
                        <a:t>📈 </a:t>
                      </a:r>
                      <a:r>
                        <a:rPr lang="en-US">
                          <a:effectLst/>
                          <a:highlight>
                            <a:srgbClr val="FFFF00"/>
                          </a:highlight>
                        </a:rPr>
                        <a:t>Goal: 60% Response Rate </a:t>
                      </a:r>
                      <a:r>
                        <a:rPr lang="en-US">
                          <a:effectLst/>
                        </a:rPr>
                        <a:t>(~15k voices)</a:t>
                      </a:r>
                    </a:p>
                    <a:p>
                      <a:pPr algn="ctr" rtl="0" fontAlgn="b"/>
                      <a:r>
                        <a:rPr lang="en-US">
                          <a:effectLst/>
                          <a:highlight>
                            <a:srgbClr val="FFFF00"/>
                          </a:highlight>
                        </a:rPr>
                        <a:t>Response Rate Dashboard during open period</a:t>
                      </a:r>
                    </a:p>
                  </a:txBody>
                  <a:tcPr marL="0" marR="0" marT="19050" marB="19050" anchor="ctr"/>
                </a:tc>
                <a:extLst>
                  <a:ext uri="{0D108BD9-81ED-4DB2-BD59-A6C34878D82A}">
                    <a16:rowId xmlns:a16="http://schemas.microsoft.com/office/drawing/2014/main" val="4262524294"/>
                  </a:ext>
                </a:extLst>
              </a:tr>
            </a:tbl>
          </a:graphicData>
        </a:graphic>
      </p:graphicFrame>
    </p:spTree>
    <p:extLst>
      <p:ext uri="{BB962C8B-B14F-4D97-AF65-F5344CB8AC3E}">
        <p14:creationId xmlns:p14="http://schemas.microsoft.com/office/powerpoint/2010/main" val="221254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1E94-85A2-539F-AA24-4DB5DCF6E8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E62CC2-D6B8-DBC7-0D64-734EB28DB421}"/>
              </a:ext>
            </a:extLst>
          </p:cNvPr>
          <p:cNvSpPr>
            <a:spLocks noGrp="1"/>
          </p:cNvSpPr>
          <p:nvPr>
            <p:ph type="body" sz="quarter" idx="12"/>
          </p:nvPr>
        </p:nvSpPr>
        <p:spPr>
          <a:xfrm>
            <a:off x="414117" y="138827"/>
            <a:ext cx="11428824" cy="622270"/>
          </a:xfrm>
        </p:spPr>
        <p:txBody>
          <a:bodyPr vert="horz" lIns="91440" tIns="45720" rIns="91440" bIns="45720" rtlCol="0" anchor="t">
            <a:noAutofit/>
          </a:bodyPr>
          <a:lstStyle/>
          <a:p>
            <a:r>
              <a:rPr lang="en-US" sz="3600">
                <a:latin typeface="Calibri Light"/>
                <a:ea typeface="Calibri Light"/>
                <a:cs typeface="Calibri Light"/>
              </a:rPr>
              <a:t>Your Voice, Our Action: Transforming UW Medicine Together </a:t>
            </a:r>
          </a:p>
        </p:txBody>
      </p:sp>
      <p:sp>
        <p:nvSpPr>
          <p:cNvPr id="6" name="TextBox 5">
            <a:extLst>
              <a:ext uri="{FF2B5EF4-FFF2-40B4-BE49-F238E27FC236}">
                <a16:creationId xmlns:a16="http://schemas.microsoft.com/office/drawing/2014/main" id="{FC28F3CE-AC68-2AE6-6678-C67417F7A73F}"/>
              </a:ext>
            </a:extLst>
          </p:cNvPr>
          <p:cNvSpPr txBox="1"/>
          <p:nvPr/>
        </p:nvSpPr>
        <p:spPr>
          <a:xfrm>
            <a:off x="316957" y="1333307"/>
            <a:ext cx="502336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74747"/>
                </a:solidFill>
                <a:ea typeface="Open Sans"/>
                <a:cs typeface="Open Sans"/>
              </a:rPr>
              <a:t>Seeing the Full Picture, Thanks to You</a:t>
            </a:r>
            <a:endParaRPr lang="en-US">
              <a:ea typeface="Open Sans"/>
              <a:cs typeface="Open Sans"/>
            </a:endParaRPr>
          </a:p>
          <a:p>
            <a:r>
              <a:rPr lang="en-US" sz="1200">
                <a:solidFill>
                  <a:srgbClr val="474747"/>
                </a:solidFill>
                <a:ea typeface="Open Sans"/>
                <a:cs typeface="Open Sans"/>
              </a:rPr>
              <a:t>Your feedback helped us build a </a:t>
            </a:r>
            <a:r>
              <a:rPr lang="en-US" sz="1200" b="1" u="sng">
                <a:solidFill>
                  <a:srgbClr val="2C6ACE"/>
                </a:solidFill>
                <a:ea typeface="Open Sans"/>
                <a:cs typeface="Open Sans"/>
                <a:hlinkClick r:id="rId3"/>
              </a:rPr>
              <a:t>Transparent Dashboard</a:t>
            </a:r>
            <a:r>
              <a:rPr lang="en-US" sz="1200">
                <a:solidFill>
                  <a:srgbClr val="474747"/>
                </a:solidFill>
                <a:ea typeface="Open Sans"/>
                <a:cs typeface="Open Sans"/>
              </a:rPr>
              <a:t> that provides a comprehensive view of our organization across four levels (Entity, Department, Division, Team).</a:t>
            </a:r>
            <a:endParaRPr lang="en-US">
              <a:ea typeface="Open Sans"/>
              <a:cs typeface="Open Sans"/>
            </a:endParaRPr>
          </a:p>
          <a:p>
            <a:endParaRPr lang="en-US" sz="1200">
              <a:solidFill>
                <a:srgbClr val="474747"/>
              </a:solidFill>
              <a:ea typeface="Open Sans"/>
              <a:cs typeface="Open Sans"/>
            </a:endParaRPr>
          </a:p>
          <a:p>
            <a:endParaRPr lang="en-US" sz="1200">
              <a:solidFill>
                <a:srgbClr val="474747"/>
              </a:solidFill>
              <a:ea typeface="Open Sans"/>
              <a:cs typeface="Open Sans"/>
            </a:endParaRPr>
          </a:p>
          <a:p>
            <a:r>
              <a:rPr lang="en-US" b="1">
                <a:solidFill>
                  <a:srgbClr val="474747"/>
                </a:solidFill>
                <a:ea typeface="Open Sans"/>
                <a:cs typeface="Open Sans"/>
              </a:rPr>
              <a:t>Open Insights for All</a:t>
            </a:r>
            <a:endParaRPr lang="en-US">
              <a:ea typeface="Open Sans"/>
              <a:cs typeface="Open Sans"/>
            </a:endParaRPr>
          </a:p>
          <a:p>
            <a:r>
              <a:rPr lang="en-US" sz="1200">
                <a:solidFill>
                  <a:srgbClr val="474747"/>
                </a:solidFill>
                <a:ea typeface="Open Sans"/>
                <a:cs typeface="Open Sans"/>
              </a:rPr>
              <a:t>Our </a:t>
            </a:r>
            <a:r>
              <a:rPr lang="en-US" sz="1200" b="1" u="sng">
                <a:solidFill>
                  <a:srgbClr val="2C6ACE"/>
                </a:solidFill>
                <a:ea typeface="Open Sans"/>
                <a:cs typeface="Open Sans"/>
                <a:hlinkClick r:id="rId4"/>
              </a:rPr>
              <a:t>Simplified Public Report</a:t>
            </a:r>
            <a:r>
              <a:rPr lang="en-US" sz="1200">
                <a:solidFill>
                  <a:srgbClr val="474747"/>
                </a:solidFill>
                <a:ea typeface="Open Sans"/>
                <a:cs typeface="Open Sans"/>
              </a:rPr>
              <a:t> makes key findings accessible to everyone, fostering transparency and shared accountability in our EDI journey.</a:t>
            </a:r>
            <a:endParaRPr lang="en-US">
              <a:ea typeface="Open Sans"/>
              <a:cs typeface="Open Sans"/>
            </a:endParaRPr>
          </a:p>
          <a:p>
            <a:endParaRPr lang="en-US" sz="1200">
              <a:solidFill>
                <a:srgbClr val="474747"/>
              </a:solidFill>
              <a:ea typeface="Open Sans"/>
              <a:cs typeface="Open Sans"/>
            </a:endParaRPr>
          </a:p>
          <a:p>
            <a:endParaRPr lang="en-US" sz="1200">
              <a:solidFill>
                <a:srgbClr val="474747"/>
              </a:solidFill>
              <a:ea typeface="Open Sans"/>
              <a:cs typeface="Open Sans"/>
            </a:endParaRPr>
          </a:p>
          <a:p>
            <a:r>
              <a:rPr lang="en-US" b="1">
                <a:solidFill>
                  <a:srgbClr val="474747"/>
                </a:solidFill>
                <a:ea typeface="Open Sans"/>
                <a:cs typeface="Open Sans"/>
              </a:rPr>
              <a:t>Turning Feedback into Local Impact</a:t>
            </a:r>
            <a:endParaRPr lang="en-US">
              <a:ea typeface="Open Sans"/>
              <a:cs typeface="Open Sans"/>
            </a:endParaRPr>
          </a:p>
          <a:p>
            <a:r>
              <a:rPr lang="en-US" sz="1200">
                <a:solidFill>
                  <a:srgbClr val="474747"/>
                </a:solidFill>
                <a:ea typeface="Open Sans"/>
                <a:cs typeface="Open Sans"/>
              </a:rPr>
              <a:t>Our </a:t>
            </a:r>
            <a:r>
              <a:rPr lang="en-US" sz="1200" b="1" u="sng">
                <a:solidFill>
                  <a:srgbClr val="2C6ACE"/>
                </a:solidFill>
                <a:ea typeface="Open Sans"/>
                <a:cs typeface="Open Sans"/>
                <a:hlinkClick r:id="rId5"/>
              </a:rPr>
              <a:t>Action Planning Tools</a:t>
            </a:r>
            <a:r>
              <a:rPr lang="en-US" sz="1200">
                <a:solidFill>
                  <a:srgbClr val="474747"/>
                </a:solidFill>
                <a:ea typeface="Open Sans"/>
                <a:cs typeface="Open Sans"/>
              </a:rPr>
              <a:t> are directly informed by the themes you raised in the survey. </a:t>
            </a:r>
          </a:p>
          <a:p>
            <a:endParaRPr lang="en-US" sz="1200">
              <a:solidFill>
                <a:srgbClr val="474747"/>
              </a:solidFill>
              <a:ea typeface="Open Sans"/>
              <a:cs typeface="Open Sans"/>
            </a:endParaRPr>
          </a:p>
          <a:p>
            <a:endParaRPr lang="en-US">
              <a:solidFill>
                <a:srgbClr val="000000"/>
              </a:solidFill>
              <a:ea typeface="Open Sans"/>
              <a:cs typeface="Open Sans"/>
            </a:endParaRPr>
          </a:p>
          <a:p>
            <a:r>
              <a:rPr lang="en-US" b="1">
                <a:solidFill>
                  <a:srgbClr val="474747"/>
                </a:solidFill>
                <a:ea typeface="Open Sans"/>
                <a:cs typeface="Open Sans"/>
              </a:rPr>
              <a:t>Leadership Committed to Change</a:t>
            </a:r>
            <a:endParaRPr lang="en-US">
              <a:ea typeface="Open Sans"/>
              <a:cs typeface="Open Sans"/>
            </a:endParaRPr>
          </a:p>
          <a:p>
            <a:r>
              <a:rPr lang="en-US" sz="1200">
                <a:solidFill>
                  <a:srgbClr val="474747"/>
                </a:solidFill>
                <a:ea typeface="Open Sans"/>
                <a:cs typeface="Open Sans"/>
              </a:rPr>
              <a:t>Your feedback has strengthened the commitment of </a:t>
            </a:r>
            <a:r>
              <a:rPr lang="en-US" sz="1200" b="1">
                <a:solidFill>
                  <a:srgbClr val="474747"/>
                </a:solidFill>
                <a:ea typeface="Open Sans"/>
                <a:cs typeface="Open Sans"/>
              </a:rPr>
              <a:t>48 leadership groups</a:t>
            </a:r>
            <a:r>
              <a:rPr lang="en-US" sz="1200">
                <a:solidFill>
                  <a:srgbClr val="474747"/>
                </a:solidFill>
                <a:ea typeface="Open Sans"/>
                <a:cs typeface="Open Sans"/>
              </a:rPr>
              <a:t> across UW Medicine.</a:t>
            </a:r>
          </a:p>
          <a:p>
            <a:endParaRPr lang="en-US">
              <a:ea typeface="Open Sans"/>
              <a:cs typeface="Open Sans"/>
            </a:endParaRPr>
          </a:p>
        </p:txBody>
      </p:sp>
      <p:grpSp>
        <p:nvGrpSpPr>
          <p:cNvPr id="13" name="Group 12">
            <a:extLst>
              <a:ext uri="{FF2B5EF4-FFF2-40B4-BE49-F238E27FC236}">
                <a16:creationId xmlns:a16="http://schemas.microsoft.com/office/drawing/2014/main" id="{7EBF8C62-4AF0-E18E-41D9-259FF3B40E48}"/>
              </a:ext>
            </a:extLst>
          </p:cNvPr>
          <p:cNvGrpSpPr/>
          <p:nvPr/>
        </p:nvGrpSpPr>
        <p:grpSpPr>
          <a:xfrm>
            <a:off x="5340155" y="1095086"/>
            <a:ext cx="6643256" cy="4995333"/>
            <a:chOff x="5455610" y="1287510"/>
            <a:chExt cx="6643256" cy="4995333"/>
          </a:xfrm>
        </p:grpSpPr>
        <p:sp>
          <p:nvSpPr>
            <p:cNvPr id="12" name="Rectangle 11">
              <a:extLst>
                <a:ext uri="{FF2B5EF4-FFF2-40B4-BE49-F238E27FC236}">
                  <a16:creationId xmlns:a16="http://schemas.microsoft.com/office/drawing/2014/main" id="{877D0C9E-25CB-15E7-FE81-3BCD2E4A56C9}"/>
                </a:ext>
              </a:extLst>
            </p:cNvPr>
            <p:cNvSpPr/>
            <p:nvPr/>
          </p:nvSpPr>
          <p:spPr>
            <a:xfrm>
              <a:off x="5455610" y="1287510"/>
              <a:ext cx="6643256" cy="49953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people in a lab&#10;&#10;AI-generated content may be incorrect., Picture">
              <a:extLst>
                <a:ext uri="{FF2B5EF4-FFF2-40B4-BE49-F238E27FC236}">
                  <a16:creationId xmlns:a16="http://schemas.microsoft.com/office/drawing/2014/main" id="{E8B9B4A5-9852-0D38-09D0-C2CABC4BDC83}"/>
                </a:ext>
              </a:extLst>
            </p:cNvPr>
            <p:cNvPicPr>
              <a:picLocks noChangeAspect="1"/>
            </p:cNvPicPr>
            <p:nvPr/>
          </p:nvPicPr>
          <p:blipFill>
            <a:blip r:embed="rId6"/>
            <a:stretch>
              <a:fillRect/>
            </a:stretch>
          </p:blipFill>
          <p:spPr>
            <a:xfrm>
              <a:off x="9350230" y="1412682"/>
              <a:ext cx="2635539" cy="2701060"/>
            </a:xfrm>
            <a:prstGeom prst="rect">
              <a:avLst/>
            </a:prstGeom>
          </p:spPr>
        </p:pic>
        <p:pic>
          <p:nvPicPr>
            <p:cNvPr id="8" name="Picture 7" descr="A row of easels with white paper on them&#10;&#10;AI-generated content may be incorrect., Picture">
              <a:extLst>
                <a:ext uri="{FF2B5EF4-FFF2-40B4-BE49-F238E27FC236}">
                  <a16:creationId xmlns:a16="http://schemas.microsoft.com/office/drawing/2014/main" id="{17901F9D-ABEF-598E-EA26-750F4F78C9BD}"/>
                </a:ext>
              </a:extLst>
            </p:cNvPr>
            <p:cNvPicPr>
              <a:picLocks noChangeAspect="1"/>
            </p:cNvPicPr>
            <p:nvPr/>
          </p:nvPicPr>
          <p:blipFill>
            <a:blip r:embed="rId7"/>
            <a:srcRect t="14550" r="57727" b="30411"/>
            <a:stretch/>
          </p:blipFill>
          <p:spPr>
            <a:xfrm>
              <a:off x="5605776" y="4105162"/>
              <a:ext cx="2408392" cy="2085707"/>
            </a:xfrm>
            <a:prstGeom prst="rect">
              <a:avLst/>
            </a:prstGeom>
          </p:spPr>
        </p:pic>
        <p:pic>
          <p:nvPicPr>
            <p:cNvPr id="9" name="Picture 8" descr="A group of people sitting at tables in a room&#10;&#10;AI-generated content may be incorrect., Picture">
              <a:extLst>
                <a:ext uri="{FF2B5EF4-FFF2-40B4-BE49-F238E27FC236}">
                  <a16:creationId xmlns:a16="http://schemas.microsoft.com/office/drawing/2014/main" id="{A63DC1AB-C76E-C476-9EC6-F2ED7DD38D42}"/>
                </a:ext>
              </a:extLst>
            </p:cNvPr>
            <p:cNvPicPr>
              <a:picLocks noChangeAspect="1"/>
            </p:cNvPicPr>
            <p:nvPr/>
          </p:nvPicPr>
          <p:blipFill>
            <a:blip r:embed="rId8"/>
            <a:stretch>
              <a:fillRect/>
            </a:stretch>
          </p:blipFill>
          <p:spPr>
            <a:xfrm>
              <a:off x="8012065" y="4107055"/>
              <a:ext cx="3972599" cy="2092133"/>
            </a:xfrm>
            <a:prstGeom prst="rect">
              <a:avLst/>
            </a:prstGeom>
          </p:spPr>
        </p:pic>
        <p:pic>
          <p:nvPicPr>
            <p:cNvPr id="11" name="Picture 10" descr="Picture 1341463838, Picture">
              <a:extLst>
                <a:ext uri="{FF2B5EF4-FFF2-40B4-BE49-F238E27FC236}">
                  <a16:creationId xmlns:a16="http://schemas.microsoft.com/office/drawing/2014/main" id="{2924BBCB-23D3-9DEE-8EEA-699D22978B7C}"/>
                </a:ext>
              </a:extLst>
            </p:cNvPr>
            <p:cNvPicPr>
              <a:picLocks noChangeAspect="1"/>
            </p:cNvPicPr>
            <p:nvPr/>
          </p:nvPicPr>
          <p:blipFill>
            <a:blip r:embed="rId9"/>
            <a:stretch>
              <a:fillRect/>
            </a:stretch>
          </p:blipFill>
          <p:spPr>
            <a:xfrm>
              <a:off x="5575732" y="1414847"/>
              <a:ext cx="3888413" cy="2689032"/>
            </a:xfrm>
            <a:prstGeom prst="rect">
              <a:avLst/>
            </a:prstGeom>
          </p:spPr>
        </p:pic>
      </p:grpSp>
      <p:sp>
        <p:nvSpPr>
          <p:cNvPr id="3" name="TextBox 2">
            <a:extLst>
              <a:ext uri="{FF2B5EF4-FFF2-40B4-BE49-F238E27FC236}">
                <a16:creationId xmlns:a16="http://schemas.microsoft.com/office/drawing/2014/main" id="{86C11A8A-4BDF-8BE9-2961-C741321676D8}"/>
              </a:ext>
            </a:extLst>
          </p:cNvPr>
          <p:cNvSpPr txBox="1"/>
          <p:nvPr/>
        </p:nvSpPr>
        <p:spPr>
          <a:xfrm>
            <a:off x="5639186" y="5613724"/>
            <a:ext cx="4286443" cy="769441"/>
          </a:xfrm>
          <a:prstGeom prst="rect">
            <a:avLst/>
          </a:prstGeom>
          <a:solidFill>
            <a:srgbClr val="FFC000"/>
          </a:solidFill>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Calibri Light"/>
                <a:ea typeface="Calibri Light"/>
                <a:cs typeface="Calibri Light"/>
              </a:rPr>
              <a:t>39% response rate</a:t>
            </a:r>
            <a:endParaRPr lang="en-US" sz="4400">
              <a:ea typeface="Open Sans"/>
              <a:cs typeface="Open Sans"/>
            </a:endParaRPr>
          </a:p>
        </p:txBody>
      </p:sp>
    </p:spTree>
    <p:extLst>
      <p:ext uri="{BB962C8B-B14F-4D97-AF65-F5344CB8AC3E}">
        <p14:creationId xmlns:p14="http://schemas.microsoft.com/office/powerpoint/2010/main" val="368945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B4846B-6E87-5AD6-22F4-F4FDF159EFA7}"/>
              </a:ext>
            </a:extLst>
          </p:cNvPr>
          <p:cNvSpPr>
            <a:spLocks noGrp="1"/>
          </p:cNvSpPr>
          <p:nvPr>
            <p:ph type="ftr" sz="quarter" idx="11"/>
          </p:nvPr>
        </p:nvSpPr>
        <p:spPr/>
        <p:txBody>
          <a:bodyPr/>
          <a:lstStyle/>
          <a:p>
            <a:r>
              <a:rPr lang="en-US"/>
              <a:t>Confidential – Do Not Distribute</a:t>
            </a:r>
          </a:p>
        </p:txBody>
      </p:sp>
      <p:sp>
        <p:nvSpPr>
          <p:cNvPr id="3" name="TextBox 2">
            <a:extLst>
              <a:ext uri="{FF2B5EF4-FFF2-40B4-BE49-F238E27FC236}">
                <a16:creationId xmlns:a16="http://schemas.microsoft.com/office/drawing/2014/main" id="{209D65D4-4024-2605-C037-391BA9CE9ACD}"/>
              </a:ext>
            </a:extLst>
          </p:cNvPr>
          <p:cNvSpPr txBox="1"/>
          <p:nvPr/>
        </p:nvSpPr>
        <p:spPr>
          <a:xfrm>
            <a:off x="321915" y="1029375"/>
            <a:ext cx="115773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74747"/>
                </a:solidFill>
              </a:rPr>
              <a:t>Working Together for a Better Experience</a:t>
            </a:r>
          </a:p>
          <a:p>
            <a:endParaRPr lang="en-US" b="1">
              <a:solidFill>
                <a:srgbClr val="474747"/>
              </a:solidFill>
              <a:ea typeface="Open Sans"/>
              <a:cs typeface="Open Sans"/>
            </a:endParaRPr>
          </a:p>
          <a:p>
            <a:r>
              <a:rPr lang="en-US">
                <a:solidFill>
                  <a:srgbClr val="474747"/>
                </a:solidFill>
                <a:highlight>
                  <a:srgbClr val="FFFFFF"/>
                </a:highlight>
                <a:ea typeface="Open Sans"/>
                <a:cs typeface="Open Sans"/>
              </a:rPr>
              <a:t>The </a:t>
            </a:r>
            <a:r>
              <a:rPr lang="en-US" b="1">
                <a:solidFill>
                  <a:srgbClr val="474747"/>
                </a:solidFill>
                <a:highlight>
                  <a:srgbClr val="FFFFFF"/>
                </a:highlight>
                <a:ea typeface="Open Sans"/>
                <a:cs typeface="Open Sans"/>
              </a:rPr>
              <a:t>Workforce Experience Event</a:t>
            </a:r>
            <a:r>
              <a:rPr lang="en-US">
                <a:solidFill>
                  <a:srgbClr val="474747"/>
                </a:solidFill>
                <a:highlight>
                  <a:srgbClr val="FFFFFF"/>
                </a:highlight>
                <a:ea typeface="Open Sans"/>
                <a:cs typeface="Open Sans"/>
              </a:rPr>
              <a:t> was held in direct response to the themes highlighted in the survey. Leaders gathered to review shared priorities from your feedback and related Action Plans, and to discuss system-wide strategies addressing key areas. These included improving transparency in </a:t>
            </a:r>
            <a:r>
              <a:rPr lang="en-US">
                <a:solidFill>
                  <a:srgbClr val="2C6ACE"/>
                </a:solidFill>
                <a:highlight>
                  <a:srgbClr val="FFFFFF"/>
                </a:highlight>
                <a:ea typeface="Open Sans"/>
                <a:cs typeface="Open Sans"/>
                <a:hlinkClick r:id="rId3"/>
              </a:rPr>
              <a:t>bias reporting</a:t>
            </a:r>
            <a:r>
              <a:rPr lang="en-US">
                <a:solidFill>
                  <a:srgbClr val="474747"/>
                </a:solidFill>
                <a:highlight>
                  <a:srgbClr val="FFFFFF"/>
                </a:highlight>
                <a:ea typeface="Open Sans"/>
                <a:cs typeface="Open Sans"/>
              </a:rPr>
              <a:t>, fostering psychological safety, empowering </a:t>
            </a:r>
            <a:r>
              <a:rPr lang="en-US">
                <a:solidFill>
                  <a:srgbClr val="2C6ACE"/>
                </a:solidFill>
                <a:highlight>
                  <a:srgbClr val="FFFFFF"/>
                </a:highlight>
                <a:ea typeface="Open Sans"/>
                <a:cs typeface="Open Sans"/>
                <a:hlinkClick r:id="rId4"/>
              </a:rPr>
              <a:t>bystander intervention</a:t>
            </a:r>
            <a:r>
              <a:rPr lang="en-US">
                <a:solidFill>
                  <a:srgbClr val="474747"/>
                </a:solidFill>
                <a:highlight>
                  <a:srgbClr val="FFFFFF"/>
                </a:highlight>
                <a:ea typeface="Open Sans"/>
                <a:cs typeface="Open Sans"/>
              </a:rPr>
              <a:t>, and investing in restorative practices aimed at healing, repair, and building inclusive communities.</a:t>
            </a:r>
          </a:p>
        </p:txBody>
      </p:sp>
      <p:pic>
        <p:nvPicPr>
          <p:cNvPr id="4" name="Picture 3" descr="A group of people sitting at tables in a room&#10;&#10;AI-generated content may be incorrect., Picture">
            <a:extLst>
              <a:ext uri="{FF2B5EF4-FFF2-40B4-BE49-F238E27FC236}">
                <a16:creationId xmlns:a16="http://schemas.microsoft.com/office/drawing/2014/main" id="{357A3C99-CCFF-6677-F83A-3D5CD43025B4}"/>
              </a:ext>
            </a:extLst>
          </p:cNvPr>
          <p:cNvPicPr>
            <a:picLocks noChangeAspect="1"/>
          </p:cNvPicPr>
          <p:nvPr/>
        </p:nvPicPr>
        <p:blipFill>
          <a:blip r:embed="rId5"/>
          <a:srcRect r="21180" b="1364"/>
          <a:stretch/>
        </p:blipFill>
        <p:spPr>
          <a:xfrm>
            <a:off x="7115317" y="2909310"/>
            <a:ext cx="4764293" cy="3212116"/>
          </a:xfrm>
          <a:prstGeom prst="rect">
            <a:avLst/>
          </a:prstGeom>
        </p:spPr>
      </p:pic>
      <p:sp>
        <p:nvSpPr>
          <p:cNvPr id="5" name="TextBox 4">
            <a:extLst>
              <a:ext uri="{FF2B5EF4-FFF2-40B4-BE49-F238E27FC236}">
                <a16:creationId xmlns:a16="http://schemas.microsoft.com/office/drawing/2014/main" id="{DB15EE57-1E89-124E-F170-860805DEB24E}"/>
              </a:ext>
            </a:extLst>
          </p:cNvPr>
          <p:cNvSpPr txBox="1"/>
          <p:nvPr/>
        </p:nvSpPr>
        <p:spPr>
          <a:xfrm>
            <a:off x="123344" y="3060700"/>
            <a:ext cx="679372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r>
              <a:rPr lang="en-US" b="1">
                <a:solidFill>
                  <a:srgbClr val="474747"/>
                </a:solidFill>
                <a:ea typeface="Open Sans"/>
                <a:cs typeface="Open Sans"/>
              </a:rPr>
              <a:t>Review common priorities</a:t>
            </a:r>
            <a:r>
              <a:rPr lang="en-US">
                <a:solidFill>
                  <a:srgbClr val="474747"/>
                </a:solidFill>
                <a:ea typeface="Open Sans"/>
                <a:cs typeface="Open Sans"/>
              </a:rPr>
              <a:t> identified in your feedback and subsequent Action Plans. </a:t>
            </a:r>
            <a:endParaRPr lang="en-US">
              <a:ea typeface="Open Sans"/>
              <a:cs typeface="Open Sans"/>
            </a:endParaRPr>
          </a:p>
          <a:p>
            <a:pPr lvl="1"/>
            <a:endParaRPr lang="en-US">
              <a:solidFill>
                <a:srgbClr val="474747"/>
              </a:solidFill>
              <a:ea typeface="Open Sans"/>
              <a:cs typeface="Open Sans"/>
            </a:endParaRPr>
          </a:p>
          <a:p>
            <a:pPr marL="742950" lvl="1" indent="-285750">
              <a:buFont typeface="Arial"/>
              <a:buChar char="•"/>
            </a:pPr>
            <a:r>
              <a:rPr lang="en-US" b="1">
                <a:solidFill>
                  <a:srgbClr val="474747"/>
                </a:solidFill>
                <a:ea typeface="Open Sans"/>
                <a:cs typeface="Open Sans"/>
              </a:rPr>
              <a:t>Share system-wide strategies</a:t>
            </a:r>
            <a:r>
              <a:rPr lang="en-US">
                <a:solidFill>
                  <a:srgbClr val="474747"/>
                </a:solidFill>
                <a:ea typeface="Open Sans"/>
                <a:cs typeface="Open Sans"/>
              </a:rPr>
              <a:t> to address key areas you raised.</a:t>
            </a:r>
            <a:endParaRPr lang="en-US">
              <a:ea typeface="Open Sans"/>
              <a:cs typeface="Open Sans"/>
            </a:endParaRPr>
          </a:p>
          <a:p>
            <a:pPr marL="742950" lvl="2" indent="-285750">
              <a:buFont typeface="Arial"/>
              <a:buChar char="•"/>
            </a:pPr>
            <a:endParaRPr lang="en-US">
              <a:ea typeface="Open Sans"/>
              <a:cs typeface="Open Sans"/>
            </a:endParaRPr>
          </a:p>
          <a:p>
            <a:pPr marL="742950" lvl="1" indent="-285750">
              <a:buFont typeface="Arial"/>
              <a:buChar char="•"/>
            </a:pPr>
            <a:r>
              <a:rPr lang="en-US" b="1">
                <a:solidFill>
                  <a:srgbClr val="474747"/>
                </a:solidFill>
                <a:ea typeface="Open Sans"/>
                <a:cs typeface="Open Sans"/>
              </a:rPr>
              <a:t>Investing in Restorative Practices</a:t>
            </a:r>
            <a:r>
              <a:rPr lang="en-US">
                <a:solidFill>
                  <a:srgbClr val="474747"/>
                </a:solidFill>
                <a:ea typeface="Open Sans"/>
                <a:cs typeface="Open Sans"/>
              </a:rPr>
              <a:t> </a:t>
            </a:r>
            <a:endParaRPr lang="en-US">
              <a:ea typeface="Open Sans"/>
              <a:cs typeface="Open Sans"/>
            </a:endParaRPr>
          </a:p>
          <a:p>
            <a:pPr marL="457200" lvl="2"/>
            <a:endParaRPr lang="en-US">
              <a:solidFill>
                <a:srgbClr val="474747"/>
              </a:solidFill>
              <a:ea typeface="Open Sans"/>
              <a:cs typeface="Open Sans"/>
            </a:endParaRPr>
          </a:p>
          <a:p>
            <a:pPr lvl="1"/>
            <a:endParaRPr lang="en-US">
              <a:ea typeface="Open Sans"/>
              <a:cs typeface="Open Sans"/>
            </a:endParaRPr>
          </a:p>
          <a:p>
            <a:pPr algn="l"/>
            <a:endParaRPr lang="en-US">
              <a:ea typeface="Open Sans"/>
              <a:cs typeface="Open Sans"/>
            </a:endParaRPr>
          </a:p>
        </p:txBody>
      </p:sp>
      <p:sp>
        <p:nvSpPr>
          <p:cNvPr id="6" name="TextBox 5">
            <a:extLst>
              <a:ext uri="{FF2B5EF4-FFF2-40B4-BE49-F238E27FC236}">
                <a16:creationId xmlns:a16="http://schemas.microsoft.com/office/drawing/2014/main" id="{307130ED-A2BC-D8A5-5512-1749E78BFEEB}"/>
              </a:ext>
            </a:extLst>
          </p:cNvPr>
          <p:cNvSpPr txBox="1"/>
          <p:nvPr/>
        </p:nvSpPr>
        <p:spPr>
          <a:xfrm>
            <a:off x="121611" y="144703"/>
            <a:ext cx="12626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2D2161"/>
                </a:solidFill>
                <a:latin typeface="Calibri Light"/>
              </a:rPr>
              <a:t>Your Voice, Our Action: Transforming UW Medicine Together </a:t>
            </a:r>
            <a:r>
              <a:rPr lang="en-US" sz="3600">
                <a:latin typeface="Calibri Light"/>
                <a:ea typeface="Calibri Light"/>
                <a:cs typeface="Calibri Light"/>
              </a:rPr>
              <a:t>​</a:t>
            </a:r>
            <a:endParaRPr lang="en-US"/>
          </a:p>
        </p:txBody>
      </p:sp>
    </p:spTree>
    <p:extLst>
      <p:ext uri="{BB962C8B-B14F-4D97-AF65-F5344CB8AC3E}">
        <p14:creationId xmlns:p14="http://schemas.microsoft.com/office/powerpoint/2010/main" val="293965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EEC85-F55F-8581-3686-08949C166C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51CFF9-4130-284E-4790-B6E23C24C2AD}"/>
              </a:ext>
            </a:extLst>
          </p:cNvPr>
          <p:cNvSpPr txBox="1"/>
          <p:nvPr/>
        </p:nvSpPr>
        <p:spPr>
          <a:xfrm>
            <a:off x="246082" y="973440"/>
            <a:ext cx="1093075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r>
              <a:rPr lang="en-US" b="1">
                <a:solidFill>
                  <a:srgbClr val="474747"/>
                </a:solidFill>
                <a:ea typeface="Open Sans"/>
                <a:cs typeface="Open Sans"/>
              </a:rPr>
              <a:t>Data-Driven Progress, Guided by You</a:t>
            </a:r>
            <a:endParaRPr lang="en-US">
              <a:solidFill>
                <a:srgbClr val="000000"/>
              </a:solidFill>
              <a:ea typeface="Open Sans"/>
              <a:cs typeface="Open Sans"/>
            </a:endParaRPr>
          </a:p>
          <a:p>
            <a:pPr marL="742950" lvl="2" indent="-285750">
              <a:buFont typeface="Arial,Sans-Serif"/>
              <a:buChar char="•"/>
            </a:pPr>
            <a:r>
              <a:rPr lang="en-US">
                <a:solidFill>
                  <a:srgbClr val="474747"/>
                </a:solidFill>
                <a:ea typeface="Open Sans"/>
                <a:cs typeface="Open Sans"/>
              </a:rPr>
              <a:t>The launch of our Survey Integration Team underscores our commitment to continuously listening and learning from your experiences. </a:t>
            </a:r>
          </a:p>
          <a:p>
            <a:pPr marL="228600" lvl="1" indent="-228600">
              <a:buFont typeface="Arial,Sans-Serif"/>
              <a:buChar char="•"/>
            </a:pPr>
            <a:endParaRPr lang="en-US">
              <a:solidFill>
                <a:srgbClr val="000000"/>
              </a:solidFill>
              <a:ea typeface="Open Sans"/>
              <a:cs typeface="Open Sans"/>
            </a:endParaRPr>
          </a:p>
          <a:p>
            <a:pPr lvl="1"/>
            <a:endParaRPr lang="en-US">
              <a:solidFill>
                <a:srgbClr val="474747"/>
              </a:solidFill>
              <a:ea typeface="Open Sans"/>
              <a:cs typeface="Open Sans"/>
            </a:endParaRPr>
          </a:p>
        </p:txBody>
      </p:sp>
      <p:pic>
        <p:nvPicPr>
          <p:cNvPr id="5" name="Picture 4" descr="A purple circles with white text&#10;&#10;AI-generated content may be incorrect., Picture">
            <a:extLst>
              <a:ext uri="{FF2B5EF4-FFF2-40B4-BE49-F238E27FC236}">
                <a16:creationId xmlns:a16="http://schemas.microsoft.com/office/drawing/2014/main" id="{4AD7D91E-4DDE-98F5-00D0-095C1825F941}"/>
              </a:ext>
            </a:extLst>
          </p:cNvPr>
          <p:cNvPicPr>
            <a:picLocks noChangeAspect="1"/>
          </p:cNvPicPr>
          <p:nvPr/>
        </p:nvPicPr>
        <p:blipFill>
          <a:blip r:embed="rId3"/>
          <a:srcRect l="-1209" t="619" r="863" b="346"/>
          <a:stretch/>
        </p:blipFill>
        <p:spPr>
          <a:xfrm>
            <a:off x="345262" y="2067580"/>
            <a:ext cx="8361729" cy="4112126"/>
          </a:xfrm>
          <a:prstGeom prst="rect">
            <a:avLst/>
          </a:prstGeom>
        </p:spPr>
      </p:pic>
      <p:sp>
        <p:nvSpPr>
          <p:cNvPr id="2" name="TextBox 1">
            <a:extLst>
              <a:ext uri="{FF2B5EF4-FFF2-40B4-BE49-F238E27FC236}">
                <a16:creationId xmlns:a16="http://schemas.microsoft.com/office/drawing/2014/main" id="{F0E3F570-A1DE-015C-9D7D-0AD39C24735D}"/>
              </a:ext>
            </a:extLst>
          </p:cNvPr>
          <p:cNvSpPr txBox="1"/>
          <p:nvPr/>
        </p:nvSpPr>
        <p:spPr>
          <a:xfrm>
            <a:off x="95250" y="160290"/>
            <a:ext cx="12626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2D2161"/>
                </a:solidFill>
                <a:latin typeface="Calibri Light"/>
              </a:rPr>
              <a:t>Your Voice, Our Action: Transforming UW Medicine Together </a:t>
            </a:r>
            <a:r>
              <a:rPr lang="en-US" sz="3600">
                <a:latin typeface="Calibri Light"/>
                <a:ea typeface="Calibri Light"/>
                <a:cs typeface="Calibri Light"/>
              </a:rPr>
              <a:t>​</a:t>
            </a:r>
            <a:endParaRPr lang="en-US"/>
          </a:p>
        </p:txBody>
      </p:sp>
      <p:sp>
        <p:nvSpPr>
          <p:cNvPr id="4" name="Hexagon 3">
            <a:extLst>
              <a:ext uri="{FF2B5EF4-FFF2-40B4-BE49-F238E27FC236}">
                <a16:creationId xmlns:a16="http://schemas.microsoft.com/office/drawing/2014/main" id="{87E2A16F-F00B-19EC-AD57-5EE152AF86FE}"/>
              </a:ext>
            </a:extLst>
          </p:cNvPr>
          <p:cNvSpPr/>
          <p:nvPr/>
        </p:nvSpPr>
        <p:spPr>
          <a:xfrm>
            <a:off x="8953705" y="3429000"/>
            <a:ext cx="3001229" cy="2563394"/>
          </a:xfrm>
          <a:prstGeom prst="hexag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Wait, what about the </a:t>
            </a:r>
            <a:r>
              <a:rPr lang="en-US" sz="2400" b="1" dirty="0">
                <a:solidFill>
                  <a:schemeClr val="tx1"/>
                </a:solidFill>
              </a:rPr>
              <a:t>Campus Climate survey</a:t>
            </a:r>
            <a:r>
              <a:rPr lang="en-US" sz="2400" dirty="0">
                <a:solidFill>
                  <a:schemeClr val="tx1"/>
                </a:solidFill>
              </a:rPr>
              <a:t>?</a:t>
            </a:r>
          </a:p>
        </p:txBody>
      </p:sp>
    </p:spTree>
    <p:extLst>
      <p:ext uri="{BB962C8B-B14F-4D97-AF65-F5344CB8AC3E}">
        <p14:creationId xmlns:p14="http://schemas.microsoft.com/office/powerpoint/2010/main" val="13614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6FDA4-94A9-B13F-E57F-03853A1EA9AA}"/>
              </a:ext>
            </a:extLst>
          </p:cNvPr>
          <p:cNvSpPr>
            <a:spLocks noGrp="1"/>
          </p:cNvSpPr>
          <p:nvPr>
            <p:ph type="body" sz="quarter" idx="4294967295"/>
          </p:nvPr>
        </p:nvSpPr>
        <p:spPr>
          <a:xfrm>
            <a:off x="0" y="358818"/>
            <a:ext cx="10504488" cy="669925"/>
          </a:xfrm>
        </p:spPr>
        <p:txBody>
          <a:bodyPr>
            <a:normAutofit lnSpcReduction="10000"/>
          </a:bodyPr>
          <a:lstStyle/>
          <a:p>
            <a:pPr marL="0" indent="0">
              <a:buNone/>
            </a:pPr>
            <a:r>
              <a:rPr lang="en-US" sz="4400" dirty="0"/>
              <a:t>Communication Plan</a:t>
            </a:r>
          </a:p>
        </p:txBody>
      </p:sp>
      <p:sp>
        <p:nvSpPr>
          <p:cNvPr id="4" name="Text Placeholder 3">
            <a:extLst>
              <a:ext uri="{FF2B5EF4-FFF2-40B4-BE49-F238E27FC236}">
                <a16:creationId xmlns:a16="http://schemas.microsoft.com/office/drawing/2014/main" id="{D39F27AB-F5E3-B6B7-01B3-3C28B952ECE9}"/>
              </a:ext>
            </a:extLst>
          </p:cNvPr>
          <p:cNvSpPr>
            <a:spLocks noGrp="1"/>
          </p:cNvSpPr>
          <p:nvPr>
            <p:ph type="body" sz="quarter" idx="4294967295"/>
          </p:nvPr>
        </p:nvSpPr>
        <p:spPr>
          <a:xfrm>
            <a:off x="0" y="1257300"/>
            <a:ext cx="4394200" cy="4905375"/>
          </a:xfrm>
          <a:ln>
            <a:solidFill>
              <a:schemeClr val="accent1"/>
            </a:solidFill>
          </a:ln>
        </p:spPr>
        <p:txBody>
          <a:bodyPr>
            <a:normAutofit lnSpcReduction="10000"/>
          </a:bodyPr>
          <a:lstStyle/>
          <a:p>
            <a:r>
              <a:rPr lang="en-US" sz="2400" u="sng">
                <a:latin typeface="+mn-lt"/>
              </a:rPr>
              <a:t>Pre-Survey </a:t>
            </a:r>
          </a:p>
          <a:p>
            <a:pPr marL="548640" indent="-457200">
              <a:buFont typeface="Arial" panose="020B0604020202020204" pitchFamily="34" charset="0"/>
              <a:buChar char="•"/>
            </a:pPr>
            <a:r>
              <a:rPr lang="en-US" sz="1800" b="1">
                <a:latin typeface="+mn-lt"/>
              </a:rPr>
              <a:t>Survey Promotion Meetings</a:t>
            </a:r>
          </a:p>
          <a:p>
            <a:pPr marL="1005840" lvl="1" indent="-457200">
              <a:buFont typeface="Arial" panose="020B0604020202020204" pitchFamily="34" charset="0"/>
              <a:buChar char="•"/>
            </a:pPr>
            <a:r>
              <a:rPr lang="en-US" sz="1800">
                <a:cs typeface="Calibri Light" panose="020F0302020204030204" pitchFamily="34" charset="0"/>
              </a:rPr>
              <a:t>Manager, dept, team, unit meetings </a:t>
            </a:r>
          </a:p>
          <a:p>
            <a:pPr marL="548640" indent="-457200">
              <a:buFont typeface="Arial" panose="020B0604020202020204" pitchFamily="34" charset="0"/>
              <a:buChar char="•"/>
            </a:pPr>
            <a:r>
              <a:rPr lang="en-US" sz="1800" b="1">
                <a:latin typeface="+mn-lt"/>
              </a:rPr>
              <a:t>Messages</a:t>
            </a:r>
          </a:p>
          <a:p>
            <a:pPr marL="1005840" lvl="1" indent="-457200">
              <a:buFont typeface="Arial" panose="020B0604020202020204" pitchFamily="34" charset="0"/>
              <a:buChar char="•"/>
            </a:pPr>
            <a:r>
              <a:rPr lang="en-US" sz="1800">
                <a:cs typeface="Calibri Light" panose="020F0302020204030204" pitchFamily="34" charset="0"/>
              </a:rPr>
              <a:t>Tim Dellit and Paula Houston message </a:t>
            </a:r>
          </a:p>
          <a:p>
            <a:pPr marL="1005840" lvl="1" indent="-457200">
              <a:buFont typeface="Arial" panose="020B0604020202020204" pitchFamily="34" charset="0"/>
              <a:buChar char="•"/>
            </a:pPr>
            <a:r>
              <a:rPr lang="en-US" sz="1800">
                <a:cs typeface="Calibri Light" panose="020F0302020204030204" pitchFamily="34" charset="0"/>
              </a:rPr>
              <a:t>CEO Messages</a:t>
            </a:r>
          </a:p>
          <a:p>
            <a:pPr marL="1005840" lvl="1" indent="-457200">
              <a:buFont typeface="Arial" panose="020B0604020202020204" pitchFamily="34" charset="0"/>
              <a:buChar char="•"/>
            </a:pPr>
            <a:r>
              <a:rPr lang="en-US" sz="1800">
                <a:cs typeface="Calibri Light" panose="020F0302020204030204" pitchFamily="34" charset="0"/>
              </a:rPr>
              <a:t>Manager Listserv </a:t>
            </a:r>
          </a:p>
          <a:p>
            <a:pPr marL="1005840" lvl="1" indent="-457200">
              <a:buFont typeface="Arial" panose="020B0604020202020204" pitchFamily="34" charset="0"/>
              <a:buChar char="•"/>
            </a:pPr>
            <a:r>
              <a:rPr lang="en-US" sz="1800">
                <a:cs typeface="Calibri Light" panose="020F0302020204030204" pitchFamily="34" charset="0"/>
              </a:rPr>
              <a:t>EDI Champions listserv</a:t>
            </a:r>
          </a:p>
          <a:p>
            <a:pPr marL="548640" indent="-457200">
              <a:buFont typeface="Arial" panose="020B0604020202020204" pitchFamily="34" charset="0"/>
              <a:buChar char="•"/>
            </a:pPr>
            <a:r>
              <a:rPr lang="en-US" sz="1800" b="1">
                <a:latin typeface="+mn-lt"/>
              </a:rPr>
              <a:t>Vitals Stories</a:t>
            </a:r>
          </a:p>
          <a:p>
            <a:pPr marL="1005840" lvl="1" indent="-457200">
              <a:buFont typeface="Arial" panose="020B0604020202020204" pitchFamily="34" charset="0"/>
              <a:buChar char="•"/>
            </a:pPr>
            <a:r>
              <a:rPr lang="en-US" sz="1800"/>
              <a:t>2023 Outcomes and Impacts</a:t>
            </a:r>
          </a:p>
          <a:p>
            <a:pPr marL="548640" indent="-457200">
              <a:buFont typeface="Arial" panose="020B0604020202020204" pitchFamily="34" charset="0"/>
              <a:buChar char="•"/>
            </a:pPr>
            <a:r>
              <a:rPr lang="en-US" sz="1800" b="1">
                <a:latin typeface="+mn-lt"/>
              </a:rPr>
              <a:t>Digital assets </a:t>
            </a:r>
          </a:p>
          <a:p>
            <a:pPr marL="548640" indent="-457200">
              <a:lnSpc>
                <a:spcPct val="100000"/>
              </a:lnSpc>
              <a:buFont typeface="Arial" panose="020B0604020202020204" pitchFamily="34" charset="0"/>
              <a:buChar char="•"/>
            </a:pPr>
            <a:r>
              <a:rPr lang="en-US" sz="1800" b="1">
                <a:latin typeface="+mn-lt"/>
              </a:rPr>
              <a:t>Printed materials </a:t>
            </a:r>
          </a:p>
          <a:p>
            <a:pPr marL="548640" indent="-457200">
              <a:lnSpc>
                <a:spcPct val="100000"/>
              </a:lnSpc>
              <a:buFont typeface="Arial" panose="020B0604020202020204" pitchFamily="34" charset="0"/>
              <a:buChar char="•"/>
            </a:pPr>
            <a:r>
              <a:rPr lang="en-US" sz="1800">
                <a:latin typeface="+mn-lt"/>
              </a:rPr>
              <a:t> </a:t>
            </a:r>
            <a:r>
              <a:rPr lang="en-US" sz="1800" b="1">
                <a:latin typeface="+mn-lt"/>
              </a:rPr>
              <a:t>Video</a:t>
            </a:r>
            <a:r>
              <a:rPr lang="en-US" sz="1800">
                <a:latin typeface="+mn-lt"/>
              </a:rPr>
              <a:t> </a:t>
            </a:r>
          </a:p>
        </p:txBody>
      </p:sp>
      <p:sp>
        <p:nvSpPr>
          <p:cNvPr id="5" name="Text Placeholder 3">
            <a:extLst>
              <a:ext uri="{FF2B5EF4-FFF2-40B4-BE49-F238E27FC236}">
                <a16:creationId xmlns:a16="http://schemas.microsoft.com/office/drawing/2014/main" id="{8A537450-4362-D5EF-A163-F55BFE8F8E0F}"/>
              </a:ext>
            </a:extLst>
          </p:cNvPr>
          <p:cNvSpPr txBox="1">
            <a:spLocks/>
          </p:cNvSpPr>
          <p:nvPr/>
        </p:nvSpPr>
        <p:spPr>
          <a:xfrm>
            <a:off x="4562474" y="1257300"/>
            <a:ext cx="3229304" cy="4905756"/>
          </a:xfrm>
          <a:prstGeom prst="rect">
            <a:avLst/>
          </a:prstGeom>
          <a:ln>
            <a:solidFill>
              <a:schemeClr val="accent1"/>
            </a:solidFill>
          </a:ln>
        </p:spPr>
        <p:txBody>
          <a:bodyPr vert="horz" lIns="91440" tIns="45720" rIns="91440" bIns="45720" rtlCol="0">
            <a:normAutofit/>
          </a:bodyPr>
          <a:lstStyle>
            <a:lvl1pPr marL="9144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Calibri Light" panose="020F0302020204030204" pitchFamily="34" charset="0"/>
                <a:ea typeface="+mn-ea"/>
                <a:cs typeface="Calibri Light" panose="020F0302020204030204" pitchFamily="34" charset="0"/>
              </a:defRPr>
            </a:lvl1pPr>
            <a:lvl2pPr marL="54864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00584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a:latin typeface="+mn-lt"/>
              </a:rPr>
              <a:t>Survey Launch</a:t>
            </a:r>
          </a:p>
          <a:p>
            <a:pPr marL="548640" indent="-457200">
              <a:buFont typeface="Arial" panose="020B0604020202020204" pitchFamily="34" charset="0"/>
              <a:buChar char="•"/>
            </a:pPr>
            <a:r>
              <a:rPr lang="en-US" sz="1800" b="1">
                <a:latin typeface="+mn-lt"/>
              </a:rPr>
              <a:t>All UW Medicine Employees receive email invite</a:t>
            </a:r>
          </a:p>
          <a:p>
            <a:pPr marL="548640" indent="-457200">
              <a:buFont typeface="Arial" panose="020B0604020202020204" pitchFamily="34" charset="0"/>
              <a:buChar char="•"/>
            </a:pPr>
            <a:r>
              <a:rPr lang="en-US" sz="1800" b="1">
                <a:latin typeface="+mn-lt"/>
              </a:rPr>
              <a:t>Survey Promotional Meetings </a:t>
            </a:r>
          </a:p>
          <a:p>
            <a:pPr marL="548640" indent="-457200">
              <a:buFont typeface="Arial" panose="020B0604020202020204" pitchFamily="34" charset="0"/>
              <a:buChar char="•"/>
            </a:pPr>
            <a:r>
              <a:rPr lang="en-US" sz="1800" b="1">
                <a:latin typeface="+mn-lt"/>
              </a:rPr>
              <a:t>Emails to Managers</a:t>
            </a:r>
          </a:p>
          <a:p>
            <a:pPr marL="1005840" lvl="1" indent="-457200">
              <a:buFont typeface="Arial" panose="020B0604020202020204" pitchFamily="34" charset="0"/>
              <a:buChar char="•"/>
            </a:pPr>
            <a:r>
              <a:rPr lang="en-US" sz="1400">
                <a:latin typeface="+mn-lt"/>
              </a:rPr>
              <a:t>Response rate updates</a:t>
            </a:r>
          </a:p>
          <a:p>
            <a:pPr marL="548640" indent="-457200">
              <a:buFont typeface="Arial" panose="020B0604020202020204" pitchFamily="34" charset="0"/>
              <a:buChar char="•"/>
            </a:pPr>
            <a:r>
              <a:rPr lang="en-US" sz="1800" b="1">
                <a:latin typeface="+mn-lt"/>
              </a:rPr>
              <a:t>Reminder emails for incomplete surveys</a:t>
            </a:r>
          </a:p>
          <a:p>
            <a:endParaRPr lang="en-US" sz="1800"/>
          </a:p>
        </p:txBody>
      </p:sp>
      <p:sp>
        <p:nvSpPr>
          <p:cNvPr id="6" name="Text Placeholder 3">
            <a:extLst>
              <a:ext uri="{FF2B5EF4-FFF2-40B4-BE49-F238E27FC236}">
                <a16:creationId xmlns:a16="http://schemas.microsoft.com/office/drawing/2014/main" id="{78838A41-D139-1513-1E07-17B97BCE82B0}"/>
              </a:ext>
            </a:extLst>
          </p:cNvPr>
          <p:cNvSpPr txBox="1">
            <a:spLocks/>
          </p:cNvSpPr>
          <p:nvPr/>
        </p:nvSpPr>
        <p:spPr>
          <a:xfrm>
            <a:off x="7791777" y="1257300"/>
            <a:ext cx="4232215" cy="4906919"/>
          </a:xfrm>
          <a:prstGeom prst="rect">
            <a:avLst/>
          </a:prstGeom>
          <a:ln>
            <a:solidFill>
              <a:schemeClr val="accent1"/>
            </a:solidFill>
          </a:ln>
        </p:spPr>
        <p:txBody>
          <a:bodyPr vert="horz" lIns="91440" tIns="45720" rIns="91440" bIns="45720" rtlCol="0">
            <a:normAutofit/>
          </a:bodyPr>
          <a:lstStyle>
            <a:lvl1pPr marL="9144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Calibri Light" panose="020F0302020204030204" pitchFamily="34" charset="0"/>
                <a:ea typeface="+mn-ea"/>
                <a:cs typeface="Calibri Light" panose="020F0302020204030204" pitchFamily="34" charset="0"/>
              </a:defRPr>
            </a:lvl1pPr>
            <a:lvl2pPr marL="54864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00584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a:latin typeface="+mn-lt"/>
              </a:rPr>
              <a:t>Post Survey </a:t>
            </a:r>
          </a:p>
          <a:p>
            <a:pPr marL="548640" indent="-457200">
              <a:buFont typeface="Arial" panose="020B0604020202020204" pitchFamily="34" charset="0"/>
              <a:buChar char="•"/>
            </a:pPr>
            <a:r>
              <a:rPr lang="en-US" sz="1800" b="1">
                <a:latin typeface="+mn-lt"/>
              </a:rPr>
              <a:t>Share out meetings</a:t>
            </a:r>
          </a:p>
          <a:p>
            <a:pPr marL="1005840" lvl="1" indent="-457200">
              <a:buFont typeface="Arial" panose="020B0604020202020204" pitchFamily="34" charset="0"/>
              <a:buChar char="•"/>
            </a:pPr>
            <a:r>
              <a:rPr lang="en-US" sz="1800">
                <a:cs typeface="Calibri Light" panose="020F0302020204030204" pitchFamily="34" charset="0"/>
              </a:rPr>
              <a:t>Manager, dept, team, unit meetings </a:t>
            </a:r>
          </a:p>
          <a:p>
            <a:pPr marL="548640" indent="-457200">
              <a:buFont typeface="Arial" panose="020B0604020202020204" pitchFamily="34" charset="0"/>
              <a:buChar char="•"/>
            </a:pPr>
            <a:r>
              <a:rPr lang="en-US" sz="1800" b="1">
                <a:latin typeface="+mn-lt"/>
              </a:rPr>
              <a:t>Dashboard Trainings </a:t>
            </a:r>
          </a:p>
          <a:p>
            <a:pPr marL="548640" indent="-457200">
              <a:buFont typeface="Arial" panose="020B0604020202020204" pitchFamily="34" charset="0"/>
              <a:buChar char="•"/>
            </a:pPr>
            <a:r>
              <a:rPr lang="en-US" sz="1800" b="1">
                <a:latin typeface="+mn-lt"/>
              </a:rPr>
              <a:t>Report and Dashboard </a:t>
            </a:r>
          </a:p>
          <a:p>
            <a:pPr marL="548640" indent="-457200">
              <a:buFont typeface="Arial" panose="020B0604020202020204" pitchFamily="34" charset="0"/>
              <a:buChar char="•"/>
            </a:pPr>
            <a:r>
              <a:rPr lang="en-US" sz="1800" b="1">
                <a:latin typeface="+mn-lt"/>
              </a:rPr>
              <a:t>Vitals Story</a:t>
            </a:r>
          </a:p>
          <a:p>
            <a:pPr marL="1005840" lvl="1" indent="-457200">
              <a:buFont typeface="Arial" panose="020B0604020202020204" pitchFamily="34" charset="0"/>
              <a:buChar char="•"/>
            </a:pPr>
            <a:r>
              <a:rPr lang="en-US" sz="1800"/>
              <a:t>Response rate and next steps</a:t>
            </a:r>
          </a:p>
          <a:p>
            <a:pPr marL="548640" indent="-457200">
              <a:buFont typeface="Arial" panose="020B0604020202020204" pitchFamily="34" charset="0"/>
              <a:buChar char="•"/>
            </a:pPr>
            <a:r>
              <a:rPr lang="en-US" sz="1800" b="1">
                <a:latin typeface="+mn-lt"/>
              </a:rPr>
              <a:t>Action Planning Workshops</a:t>
            </a:r>
          </a:p>
          <a:p>
            <a:pPr marL="548640" indent="-457200">
              <a:buFont typeface="Arial" panose="020B0604020202020204" pitchFamily="34" charset="0"/>
              <a:buChar char="•"/>
            </a:pPr>
            <a:endParaRPr lang="en-US"/>
          </a:p>
        </p:txBody>
      </p:sp>
    </p:spTree>
    <p:extLst>
      <p:ext uri="{BB962C8B-B14F-4D97-AF65-F5344CB8AC3E}">
        <p14:creationId xmlns:p14="http://schemas.microsoft.com/office/powerpoint/2010/main" val="3834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6851-7A61-DE23-8428-47BCF816BF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7BAE2-9F5C-55FC-C2B3-D6FD3CAB4ACC}"/>
              </a:ext>
            </a:extLst>
          </p:cNvPr>
          <p:cNvSpPr>
            <a:spLocks noGrp="1"/>
          </p:cNvSpPr>
          <p:nvPr>
            <p:ph type="body" sz="quarter" idx="10"/>
          </p:nvPr>
        </p:nvSpPr>
        <p:spPr>
          <a:xfrm>
            <a:off x="1615788" y="121569"/>
            <a:ext cx="8731250" cy="1015175"/>
          </a:xfrm>
        </p:spPr>
        <p:txBody>
          <a:bodyPr anchor="ctr">
            <a:normAutofit/>
          </a:bodyPr>
          <a:lstStyle/>
          <a:p>
            <a:r>
              <a:rPr lang="en-US" sz="4000" dirty="0"/>
              <a:t>We need your help!</a:t>
            </a:r>
          </a:p>
        </p:txBody>
      </p:sp>
      <p:sp>
        <p:nvSpPr>
          <p:cNvPr id="6" name="Rectangle 1">
            <a:extLst>
              <a:ext uri="{FF2B5EF4-FFF2-40B4-BE49-F238E27FC236}">
                <a16:creationId xmlns:a16="http://schemas.microsoft.com/office/drawing/2014/main" id="{8DD54165-5259-3E10-332D-9151F9E1A992}"/>
              </a:ext>
            </a:extLst>
          </p:cNvPr>
          <p:cNvSpPr>
            <a:spLocks noChangeArrowheads="1"/>
          </p:cNvSpPr>
          <p:nvPr/>
        </p:nvSpPr>
        <p:spPr bwMode="auto">
          <a:xfrm>
            <a:off x="1525337" y="979346"/>
            <a:ext cx="10305142"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bg1"/>
                </a:solidFill>
                <a:effectLst/>
                <a:latin typeface="Arial" panose="020B0604020202020204" pitchFamily="34" charset="0"/>
              </a:rPr>
              <a:t>Communicate the "Why":</a:t>
            </a:r>
            <a:endParaRPr kumimoji="0" lang="en-US" altLang="en-US" sz="2000" b="0" i="0" u="none" strike="noStrike" cap="none" normalizeH="0" baseline="0" dirty="0">
              <a:ln>
                <a:noFill/>
              </a:ln>
              <a:solidFill>
                <a:schemeClr val="bg1"/>
              </a:solidFill>
              <a:effectLst/>
              <a:latin typeface="Arial" panose="020B0604020202020204" pitchFamily="34" charset="0"/>
            </a:endParaRPr>
          </a:p>
          <a:p>
            <a:pPr lvl="1" eaLnBrk="0" fontAlgn="base" hangingPunct="0">
              <a:spcBef>
                <a:spcPct val="0"/>
              </a:spcBef>
              <a:spcAft>
                <a:spcPct val="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Explain how feedback improves </a:t>
            </a:r>
            <a:r>
              <a:rPr kumimoji="0" lang="en-US" altLang="en-US" sz="2000" b="0" i="1" u="none" strike="noStrike" cap="none" normalizeH="0" baseline="0" dirty="0">
                <a:ln>
                  <a:noFill/>
                </a:ln>
                <a:solidFill>
                  <a:schemeClr val="bg1"/>
                </a:solidFill>
                <a:effectLst/>
                <a:latin typeface="Arial" panose="020B0604020202020204" pitchFamily="34" charset="0"/>
              </a:rPr>
              <a:t>your team</a:t>
            </a:r>
            <a:r>
              <a:rPr kumimoji="0" lang="en-US" altLang="en-US" sz="2000" b="0" i="0" u="none" strike="noStrike" cap="none" normalizeH="0" baseline="0" dirty="0">
                <a:ln>
                  <a:noFill/>
                </a:ln>
                <a:solidFill>
                  <a:schemeClr val="bg1"/>
                </a:solidFill>
                <a:effectLst/>
                <a:latin typeface="Arial" panose="020B0604020202020204" pitchFamily="34" charset="0"/>
              </a:rPr>
              <a:t> &amp; UW Medicine's inclusivity goals. </a:t>
            </a:r>
          </a:p>
          <a:p>
            <a:pPr lvl="1" eaLnBrk="0" fontAlgn="base" hangingPunct="0">
              <a:spcBef>
                <a:spcPct val="0"/>
              </a:spcBef>
              <a:spcAft>
                <a:spcPts val="120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Share your personal support &amp; </a:t>
            </a:r>
            <a:r>
              <a:rPr kumimoji="0" lang="en-US" altLang="en-US" sz="2000" b="0" i="1" u="none" strike="noStrike" cap="none" normalizeH="0" baseline="0" dirty="0">
                <a:ln>
                  <a:noFill/>
                </a:ln>
                <a:solidFill>
                  <a:schemeClr val="bg1"/>
                </a:solidFill>
                <a:effectLst/>
                <a:latin typeface="Arial" panose="020B0604020202020204" pitchFamily="34" charset="0"/>
              </a:rPr>
              <a:t>why you believe it's important</a:t>
            </a:r>
            <a:r>
              <a:rPr kumimoji="0" lang="en-US" altLang="en-US" sz="2000" b="0" i="0" u="none" strike="noStrike" cap="none" normalizeH="0" baseline="0" dirty="0">
                <a:ln>
                  <a:noFill/>
                </a:ln>
                <a:solidFill>
                  <a:schemeClr val="bg1"/>
                </a:solidFill>
                <a:effectLst/>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bg1"/>
                </a:solidFill>
                <a:effectLst/>
                <a:latin typeface="Arial" panose="020B0604020202020204" pitchFamily="34" charset="0"/>
              </a:rPr>
              <a:t>Authorize Work Time:</a:t>
            </a:r>
            <a:endParaRPr kumimoji="0" lang="en-US" altLang="en-US" sz="2000" b="0" i="0" u="none" strike="noStrike" cap="none" normalizeH="0" baseline="0" dirty="0">
              <a:ln>
                <a:noFill/>
              </a:ln>
              <a:solidFill>
                <a:schemeClr val="bg1"/>
              </a:solidFill>
              <a:effectLst/>
              <a:latin typeface="Arial" panose="020B0604020202020204" pitchFamily="34" charset="0"/>
            </a:endParaRPr>
          </a:p>
          <a:p>
            <a:pPr lvl="1" eaLnBrk="0" fontAlgn="base" hangingPunct="0">
              <a:spcBef>
                <a:spcPct val="0"/>
              </a:spcBef>
              <a:spcAft>
                <a:spcPct val="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Clearly permit &amp; encourage using ~15 minutes of work time. </a:t>
            </a:r>
          </a:p>
          <a:p>
            <a:pPr lvl="1" eaLnBrk="0" fontAlgn="base" hangingPunct="0">
              <a:spcBef>
                <a:spcPct val="0"/>
              </a:spcBef>
              <a:spcAft>
                <a:spcPts val="120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Suggest blocking calendar time</a:t>
            </a: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bg1"/>
                </a:solidFill>
                <a:effectLst/>
                <a:latin typeface="Arial" panose="020B0604020202020204" pitchFamily="34" charset="0"/>
              </a:rPr>
              <a:t>Reinforce Trust &amp; Confidentiality:</a:t>
            </a:r>
            <a:endParaRPr kumimoji="0" lang="en-US" altLang="en-US" sz="2000" b="0" i="0" u="none" strike="noStrike" cap="none" normalizeH="0" baseline="0" dirty="0">
              <a:ln>
                <a:noFill/>
              </a:ln>
              <a:solidFill>
                <a:schemeClr val="bg1"/>
              </a:solidFill>
              <a:effectLst/>
              <a:latin typeface="Arial" panose="020B0604020202020204" pitchFamily="34" charset="0"/>
            </a:endParaRPr>
          </a:p>
          <a:p>
            <a:pPr lvl="1" eaLnBrk="0" fontAlgn="base" hangingPunct="0">
              <a:spcBef>
                <a:spcPct val="0"/>
              </a:spcBef>
              <a:spcAft>
                <a:spcPct val="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3rd-party admin, responses aggregated (groups 5+), strictly confidential &amp; voluntary. </a:t>
            </a:r>
          </a:p>
          <a:p>
            <a:pPr lvl="1" eaLnBrk="0" fontAlgn="base" hangingPunct="0">
              <a:spcBef>
                <a:spcPct val="0"/>
              </a:spcBef>
              <a:spcAft>
                <a:spcPts val="120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Direct questions to FAQ or Callie Hunter (callieh@uw.edu)</a:t>
            </a: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bg1"/>
                </a:solidFill>
                <a:effectLst/>
                <a:latin typeface="Arial" panose="020B0604020202020204" pitchFamily="34" charset="0"/>
              </a:rPr>
              <a:t>Lead by Example:</a:t>
            </a:r>
            <a:endParaRPr kumimoji="0" lang="en-US" altLang="en-US" sz="2000" b="0" i="0" u="none" strike="noStrike" cap="none" normalizeH="0" baseline="0" dirty="0">
              <a:ln>
                <a:noFill/>
              </a:ln>
              <a:solidFill>
                <a:schemeClr val="bg1"/>
              </a:solidFill>
              <a:effectLst/>
              <a:latin typeface="Arial" panose="020B0604020202020204" pitchFamily="34" charset="0"/>
            </a:endParaRPr>
          </a:p>
          <a:p>
            <a:pPr lvl="1" eaLnBrk="0" fontAlgn="base" hangingPunct="0">
              <a:spcBef>
                <a:spcPct val="0"/>
              </a:spcBef>
              <a:spcAft>
                <a:spcPts val="120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Share that </a:t>
            </a:r>
            <a:r>
              <a:rPr kumimoji="0" lang="en-US" altLang="en-US" sz="2000" b="0" i="1" u="none" strike="noStrike" cap="none" normalizeH="0" baseline="0" dirty="0">
                <a:ln>
                  <a:noFill/>
                </a:ln>
                <a:solidFill>
                  <a:schemeClr val="bg1"/>
                </a:solidFill>
                <a:effectLst/>
                <a:latin typeface="Arial" panose="020B0604020202020204" pitchFamily="34" charset="0"/>
              </a:rPr>
              <a:t>you</a:t>
            </a:r>
            <a:r>
              <a:rPr kumimoji="0" lang="en-US" altLang="en-US" sz="2000" b="0" i="0" u="none" strike="noStrike" cap="none" normalizeH="0" baseline="0" dirty="0">
                <a:ln>
                  <a:noFill/>
                </a:ln>
                <a:solidFill>
                  <a:schemeClr val="bg1"/>
                </a:solidFill>
                <a:effectLst/>
                <a:latin typeface="Arial" panose="020B0604020202020204" pitchFamily="34" charset="0"/>
              </a:rPr>
              <a:t> are participating and value the process. </a:t>
            </a:r>
          </a:p>
          <a:p>
            <a:pPr marR="0" lvl="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dirty="0">
                <a:ln>
                  <a:noFill/>
                </a:ln>
                <a:solidFill>
                  <a:schemeClr val="bg1"/>
                </a:solidFill>
                <a:effectLst/>
                <a:latin typeface="Arial" panose="020B0604020202020204" pitchFamily="34" charset="0"/>
              </a:rPr>
              <a:t>Commit to Follow-Up:</a:t>
            </a:r>
            <a:endParaRPr kumimoji="0" lang="en-US" altLang="en-US" sz="2000" b="0" i="0" u="none" strike="noStrike" cap="none" normalizeH="0" baseline="0" dirty="0">
              <a:ln>
                <a:noFill/>
              </a:ln>
              <a:solidFill>
                <a:schemeClr val="bg1"/>
              </a:solidFill>
              <a:effectLst/>
              <a:latin typeface="Arial" panose="020B0604020202020204" pitchFamily="34" charset="0"/>
            </a:endParaRPr>
          </a:p>
          <a:p>
            <a:pPr lvl="1" eaLnBrk="0" fontAlgn="base" hangingPunct="0">
              <a:spcBef>
                <a:spcPct val="0"/>
              </a:spcBef>
              <a:spcAft>
                <a:spcPct val="0"/>
              </a:spcAft>
              <a:buFontTx/>
              <a:buChar char="•"/>
            </a:pPr>
            <a:r>
              <a:rPr kumimoji="0" lang="en-US" altLang="en-US" sz="2000" b="0" i="0" u="none" strike="noStrike" cap="none" normalizeH="0" baseline="0" dirty="0">
                <a:ln>
                  <a:noFill/>
                </a:ln>
                <a:solidFill>
                  <a:schemeClr val="bg1"/>
                </a:solidFill>
                <a:effectLst/>
                <a:latin typeface="Arial" panose="020B0604020202020204" pitchFamily="34" charset="0"/>
              </a:rPr>
              <a:t>Pledge to discuss </a:t>
            </a:r>
            <a:r>
              <a:rPr kumimoji="0" lang="en-US" altLang="en-US" sz="2000" b="0" i="1" u="none" strike="noStrike" cap="none" normalizeH="0" baseline="0" dirty="0">
                <a:ln>
                  <a:noFill/>
                </a:ln>
                <a:solidFill>
                  <a:schemeClr val="bg1"/>
                </a:solidFill>
                <a:effectLst/>
                <a:latin typeface="Arial" panose="020B0604020202020204" pitchFamily="34" charset="0"/>
              </a:rPr>
              <a:t>your team's</a:t>
            </a:r>
            <a:r>
              <a:rPr kumimoji="0" lang="en-US" altLang="en-US" sz="2000" b="0" i="0" u="none" strike="noStrike" cap="none" normalizeH="0" baseline="0" dirty="0">
                <a:ln>
                  <a:noFill/>
                </a:ln>
                <a:solidFill>
                  <a:schemeClr val="bg1"/>
                </a:solidFill>
                <a:effectLst/>
                <a:latin typeface="Arial" panose="020B0604020202020204" pitchFamily="34" charset="0"/>
              </a:rPr>
              <a:t> aggregate results (when available) &amp; develop action steps </a:t>
            </a:r>
            <a:r>
              <a:rPr kumimoji="0" lang="en-US" altLang="en-US" sz="2000" b="0" i="1" u="none" strike="noStrike" cap="none" normalizeH="0" baseline="0" dirty="0">
                <a:ln>
                  <a:noFill/>
                </a:ln>
                <a:solidFill>
                  <a:schemeClr val="bg1"/>
                </a:solidFill>
                <a:effectLst/>
                <a:latin typeface="Arial" panose="020B0604020202020204" pitchFamily="34" charset="0"/>
              </a:rPr>
              <a:t>together</a:t>
            </a:r>
            <a:r>
              <a:rPr kumimoji="0" lang="en-US" altLang="en-US" sz="2000" b="0" i="0" u="none" strike="noStrike" cap="none" normalizeH="0" baseline="0" dirty="0">
                <a:ln>
                  <a:noFill/>
                </a:ln>
                <a:solidFill>
                  <a:schemeClr val="bg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bg1"/>
              </a:solidFill>
              <a:effectLst/>
              <a:latin typeface="Arial" panose="020B0604020202020204" pitchFamily="34" charset="0"/>
            </a:endParaRPr>
          </a:p>
        </p:txBody>
      </p:sp>
      <p:pic>
        <p:nvPicPr>
          <p:cNvPr id="16" name="Graphic 15" descr="Badge New with solid fill">
            <a:extLst>
              <a:ext uri="{FF2B5EF4-FFF2-40B4-BE49-F238E27FC236}">
                <a16:creationId xmlns:a16="http://schemas.microsoft.com/office/drawing/2014/main" id="{9451B94B-FACE-3B42-4CF0-F94977131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327" y="4208630"/>
            <a:ext cx="914400" cy="914400"/>
          </a:xfrm>
          <a:prstGeom prst="rect">
            <a:avLst/>
          </a:prstGeom>
        </p:spPr>
      </p:pic>
      <p:pic>
        <p:nvPicPr>
          <p:cNvPr id="18" name="Graphic 17" descr="Shield Tick with solid fill">
            <a:extLst>
              <a:ext uri="{FF2B5EF4-FFF2-40B4-BE49-F238E27FC236}">
                <a16:creationId xmlns:a16="http://schemas.microsoft.com/office/drawing/2014/main" id="{DFEED684-4791-91D6-6EA5-98143BB548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4327" y="3156970"/>
            <a:ext cx="914400" cy="914400"/>
          </a:xfrm>
          <a:prstGeom prst="rect">
            <a:avLst/>
          </a:prstGeom>
        </p:spPr>
      </p:pic>
      <p:pic>
        <p:nvPicPr>
          <p:cNvPr id="24" name="Graphic 23" descr="Handshake with solid fill">
            <a:extLst>
              <a:ext uri="{FF2B5EF4-FFF2-40B4-BE49-F238E27FC236}">
                <a16:creationId xmlns:a16="http://schemas.microsoft.com/office/drawing/2014/main" id="{7857DBE3-934F-3AEE-763C-7434706B39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327" y="5123030"/>
            <a:ext cx="914400" cy="914400"/>
          </a:xfrm>
          <a:prstGeom prst="rect">
            <a:avLst/>
          </a:prstGeom>
        </p:spPr>
      </p:pic>
      <p:pic>
        <p:nvPicPr>
          <p:cNvPr id="26" name="Graphic 25" descr="Stopwatch 25% with solid fill">
            <a:extLst>
              <a:ext uri="{FF2B5EF4-FFF2-40B4-BE49-F238E27FC236}">
                <a16:creationId xmlns:a16="http://schemas.microsoft.com/office/drawing/2014/main" id="{1D8AFEA3-EEFF-79E5-BC89-82A9C267A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4327" y="2105311"/>
            <a:ext cx="914400" cy="914400"/>
          </a:xfrm>
          <a:prstGeom prst="rect">
            <a:avLst/>
          </a:prstGeom>
        </p:spPr>
      </p:pic>
      <p:pic>
        <p:nvPicPr>
          <p:cNvPr id="28" name="Graphic 27" descr="Comment Heart with solid fill">
            <a:extLst>
              <a:ext uri="{FF2B5EF4-FFF2-40B4-BE49-F238E27FC236}">
                <a16:creationId xmlns:a16="http://schemas.microsoft.com/office/drawing/2014/main" id="{C301493E-32C5-4BFA-8833-C02E11D80B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327" y="979346"/>
            <a:ext cx="914400" cy="914400"/>
          </a:xfrm>
          <a:prstGeom prst="rect">
            <a:avLst/>
          </a:prstGeom>
        </p:spPr>
      </p:pic>
    </p:spTree>
    <p:extLst>
      <p:ext uri="{BB962C8B-B14F-4D97-AF65-F5344CB8AC3E}">
        <p14:creationId xmlns:p14="http://schemas.microsoft.com/office/powerpoint/2010/main" val="2661946974"/>
      </p:ext>
    </p:extLst>
  </p:cSld>
  <p:clrMapOvr>
    <a:masterClrMapping/>
  </p:clrMapOvr>
</p:sld>
</file>

<file path=ppt/theme/theme1.xml><?xml version="1.0" encoding="utf-8"?>
<a:theme xmlns:a="http://schemas.openxmlformats.org/drawingml/2006/main" name="UW Medicine 1">
  <a:themeElements>
    <a:clrScheme name="UW Medicine">
      <a:dk1>
        <a:sysClr val="windowText" lastClr="000000"/>
      </a:dk1>
      <a:lt1>
        <a:sysClr val="window" lastClr="FFFFFF"/>
      </a:lt1>
      <a:dk2>
        <a:srgbClr val="44546A"/>
      </a:dk2>
      <a:lt2>
        <a:srgbClr val="E7E6E6"/>
      </a:lt2>
      <a:accent1>
        <a:srgbClr val="4B2E83"/>
      </a:accent1>
      <a:accent2>
        <a:srgbClr val="D34828"/>
      </a:accent2>
      <a:accent3>
        <a:srgbClr val="57616A"/>
      </a:accent3>
      <a:accent4>
        <a:srgbClr val="148C98"/>
      </a:accent4>
      <a:accent5>
        <a:srgbClr val="B7A57A"/>
      </a:accent5>
      <a:accent6>
        <a:srgbClr val="85754D"/>
      </a:accent6>
      <a:hlink>
        <a:srgbClr val="0563C1"/>
      </a:hlink>
      <a:folHlink>
        <a:srgbClr val="954F72"/>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 Medicine 1" id="{FC059797-85BC-4E91-B516-0C98B1CDEF3B}" vid="{8152DF96-2298-4AD1-8AAF-7E465F26442E}"/>
    </a:ext>
  </a:extLst>
</a:theme>
</file>

<file path=ppt/theme/theme2.xml><?xml version="1.0" encoding="utf-8"?>
<a:theme xmlns:a="http://schemas.openxmlformats.org/drawingml/2006/main" name="UW Medicine - Use this one">
  <a:themeElements>
    <a:clrScheme name="UW Med - THIS ONE">
      <a:dk1>
        <a:srgbClr val="32006E"/>
      </a:dk1>
      <a:lt1>
        <a:srgbClr val="FFFFFF"/>
      </a:lt1>
      <a:dk2>
        <a:srgbClr val="566069"/>
      </a:dk2>
      <a:lt2>
        <a:srgbClr val="C3C5C8"/>
      </a:lt2>
      <a:accent1>
        <a:srgbClr val="000000"/>
      </a:accent1>
      <a:accent2>
        <a:srgbClr val="FFC700"/>
      </a:accent2>
      <a:accent3>
        <a:srgbClr val="2C69CE"/>
      </a:accent3>
      <a:accent4>
        <a:srgbClr val="D24310"/>
      </a:accent4>
      <a:accent5>
        <a:srgbClr val="32006E"/>
      </a:accent5>
      <a:accent6>
        <a:srgbClr val="008995"/>
      </a:accent6>
      <a:hlink>
        <a:srgbClr val="0563C1"/>
      </a:hlink>
      <a:folHlink>
        <a:srgbClr val="954F72"/>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 Medicine - Use this one" id="{75FD6B06-F1A0-4BDF-89C3-565CF1EA4FDB}" vid="{2B91F662-CEB7-4033-91D5-94818641B79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0F70B8C4CD348921556348920AEC1" ma:contentTypeVersion="14" ma:contentTypeDescription="Create a new document." ma:contentTypeScope="" ma:versionID="ab3ca8a24f1d73a33c314b8a36cba91d">
  <xsd:schema xmlns:xsd="http://www.w3.org/2001/XMLSchema" xmlns:xs="http://www.w3.org/2001/XMLSchema" xmlns:p="http://schemas.microsoft.com/office/2006/metadata/properties" xmlns:ns2="29ea545f-9d98-4254-87c0-ebef1832e36d" xmlns:ns3="77860020-9591-4484-888d-b24c98d13234" xmlns:ns4="ab06a5aa-8e31-4bdb-9b13-38c58a92ec8a" targetNamespace="http://schemas.microsoft.com/office/2006/metadata/properties" ma:root="true" ma:fieldsID="f89d9b9b46567cd2f70896fbf6e4c617" ns2:_="" ns3:_="" ns4:_="">
    <xsd:import namespace="29ea545f-9d98-4254-87c0-ebef1832e36d"/>
    <xsd:import namespace="77860020-9591-4484-888d-b24c98d13234"/>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SearchPropertie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ea545f-9d98-4254-87c0-ebef1832e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860020-9591-4484-888d-b24c98d132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2a1d632-11d4-4422-b9cf-fecf0ec8f4c7}" ma:internalName="TaxCatchAll" ma:showField="CatchAllData" ma:web="77860020-9591-4484-888d-b24c98d132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7860020-9591-4484-888d-b24c98d13234">
      <UserInfo>
        <DisplayName>Leo S Morales</DisplayName>
        <AccountId>17</AccountId>
        <AccountType/>
      </UserInfo>
      <UserInfo>
        <DisplayName>Aric Ho</DisplayName>
        <AccountId>20</AccountId>
        <AccountType/>
      </UserInfo>
      <UserInfo>
        <DisplayName>Callison E. Hunter</DisplayName>
        <AccountId>14</AccountId>
        <AccountType/>
      </UserInfo>
      <UserInfo>
        <DisplayName>Anneliese M. Schleyer</DisplayName>
        <AccountId>34</AccountId>
        <AccountType/>
      </UserInfo>
      <UserInfo>
        <DisplayName>Elaine Acacio</DisplayName>
        <AccountId>31</AccountId>
        <AccountType/>
      </UserInfo>
    </SharedWithUsers>
    <TaxCatchAll xmlns="ab06a5aa-8e31-4bdb-9b13-38c58a92ec8a" xsi:nil="true"/>
    <lcf76f155ced4ddcb4097134ff3c332f xmlns="29ea545f-9d98-4254-87c0-ebef1832e36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1506E3-BF7A-48D1-8623-33D169F20844}">
  <ds:schemaRefs>
    <ds:schemaRef ds:uri="29ea545f-9d98-4254-87c0-ebef1832e36d"/>
    <ds:schemaRef ds:uri="77860020-9591-4484-888d-b24c98d13234"/>
    <ds:schemaRef ds:uri="ab06a5aa-8e31-4bdb-9b13-38c58a92ec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0F0089-CC3E-485D-8912-5E0A0D3DEAC0}">
  <ds:schemaRefs>
    <ds:schemaRef ds:uri="29ea545f-9d98-4254-87c0-ebef1832e36d"/>
    <ds:schemaRef ds:uri="36e38c40-c008-46c8-91f6-5019b944a8ec"/>
    <ds:schemaRef ds:uri="77860020-9591-4484-888d-b24c98d13234"/>
    <ds:schemaRef ds:uri="ab06a5aa-8e31-4bdb-9b13-38c58a92ec8a"/>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44628832-08D1-42C8-A2BF-4CADE4A3155F}">
  <ds:schemaRefs>
    <ds:schemaRef ds:uri="http://schemas.microsoft.com/sharepoint/v3/contenttype/forms"/>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UW Medicine 1</Template>
  <TotalTime>126</TotalTime>
  <Words>1725</Words>
  <Application>Microsoft Office PowerPoint</Application>
  <PresentationFormat>Widescreen</PresentationFormat>
  <Paragraphs>197</Paragraphs>
  <Slides>11</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Aptos</vt:lpstr>
      <vt:lpstr>Arial</vt:lpstr>
      <vt:lpstr>Arial,Sans-Serif</vt:lpstr>
      <vt:lpstr>Calibri</vt:lpstr>
      <vt:lpstr>Calibri Light</vt:lpstr>
      <vt:lpstr>Encode Sans</vt:lpstr>
      <vt:lpstr>Encode Sans Normal</vt:lpstr>
      <vt:lpstr>Encode Sans Normal Black</vt:lpstr>
      <vt:lpstr>Encode Sans Normal Medium</vt:lpstr>
      <vt:lpstr>Lucida Grande</vt:lpstr>
      <vt:lpstr>Open Sans</vt:lpstr>
      <vt:lpstr>Open Sans Semibold</vt:lpstr>
      <vt:lpstr>UW Medicine 1</vt:lpstr>
      <vt:lpstr>UW Medicine - Use this one</vt:lpstr>
      <vt:lpstr>PowerPoint Presentation</vt:lpstr>
      <vt:lpstr>PowerPoint Presentation</vt:lpstr>
      <vt:lpstr>GOALS for 2025 Inclusive Climate Survey</vt:lpstr>
      <vt:lpstr>UW Medicine Inclusive Climate Survey</vt:lpstr>
      <vt:lpstr>PowerPoint Presentation</vt:lpstr>
      <vt:lpstr>PowerPoint Presentation</vt:lpstr>
      <vt:lpstr>PowerPoint Presentation</vt:lpstr>
      <vt:lpstr>PowerPoint Presentation</vt:lpstr>
      <vt:lpstr>PowerPoint Presentation</vt:lpstr>
      <vt:lpstr>PowerPoint Presentation</vt:lpstr>
      <vt:lpstr> Your Voice, Real Impact.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S Morales</dc:creator>
  <cp:lastModifiedBy>Callison E. Hunter</cp:lastModifiedBy>
  <cp:revision>100</cp:revision>
  <cp:lastPrinted>2018-07-27T17:53:25Z</cp:lastPrinted>
  <dcterms:created xsi:type="dcterms:W3CDTF">2022-05-19T19:46:00Z</dcterms:created>
  <dcterms:modified xsi:type="dcterms:W3CDTF">2025-05-27T15:28:57Z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0x0101003A30F70B8C4CD348921556348920AEC1</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SharedWithUsers">
    <vt:lpwstr>7;#Leo S Morales;#8;#Aric Ho;#22;#PAULA L. HOUSTON;#6;#Callison E. Hunter;#25;#Cynthia L. Dold;#24;#Lili D Levy;#26;#Danielle M. Buhrer;#28;#Allison Osenar;#32;#Julie Monteith;#33;#Kathleen Bracy;#34;#Timothy H. Dellit</vt:lpwstr>
  </property>
  <property fmtid="{D5CDD505-2E9C-101B-9397-08002B2CF9AE}" pid="10" name="MediaServiceImageTags">
    <vt:lpwstr/>
  </property>
</Properties>
</file>